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4"/>
  </p:normalViewPr>
  <p:slideViewPr>
    <p:cSldViewPr>
      <p:cViewPr varScale="1">
        <p:scale>
          <a:sx n="67" d="100"/>
          <a:sy n="67" d="100"/>
        </p:scale>
        <p:origin x="232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7137" y="475860"/>
            <a:ext cx="1641724" cy="671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094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094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 u="sng">
                <a:solidFill>
                  <a:srgbClr val="F19F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094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094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7137" y="475860"/>
            <a:ext cx="1641724" cy="671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094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0354" y="2041562"/>
            <a:ext cx="12495291" cy="311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sng">
                <a:solidFill>
                  <a:srgbClr val="F19F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2.tiff"/><Relationship Id="rId4" Type="http://schemas.openxmlformats.org/officeDocument/2006/relationships/image" Target="../media/image16.png"/><Relationship Id="rId9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jpg"/><Relationship Id="rId7" Type="http://schemas.openxmlformats.org/officeDocument/2006/relationships/image" Target="../media/image1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0.tiff"/><Relationship Id="rId4" Type="http://schemas.openxmlformats.org/officeDocument/2006/relationships/image" Target="../media/image16.png"/><Relationship Id="rId9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3.jpg"/><Relationship Id="rId7" Type="http://schemas.openxmlformats.org/officeDocument/2006/relationships/image" Target="../media/image1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5.jpg"/><Relationship Id="rId7" Type="http://schemas.openxmlformats.org/officeDocument/2006/relationships/image" Target="../media/image1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7.jpg"/><Relationship Id="rId7" Type="http://schemas.openxmlformats.org/officeDocument/2006/relationships/image" Target="../media/image1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9.jpg"/><Relationship Id="rId7" Type="http://schemas.openxmlformats.org/officeDocument/2006/relationships/image" Target="../media/image1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2.jpg"/><Relationship Id="rId7" Type="http://schemas.openxmlformats.org/officeDocument/2006/relationships/image" Target="../media/image1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4.jpg"/><Relationship Id="rId7" Type="http://schemas.openxmlformats.org/officeDocument/2006/relationships/image" Target="../media/image16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5.jp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8.jpg"/><Relationship Id="rId7" Type="http://schemas.openxmlformats.org/officeDocument/2006/relationships/image" Target="../media/image17.png"/><Relationship Id="rId2" Type="http://schemas.openxmlformats.org/officeDocument/2006/relationships/hyperlink" Target="http://earthobservatory.nasa.gov/global-maps/MOD_LSTD_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4.jpg"/><Relationship Id="rId10" Type="http://schemas.openxmlformats.org/officeDocument/2006/relationships/image" Target="../media/image18.png"/><Relationship Id="rId4" Type="http://schemas.openxmlformats.org/officeDocument/2006/relationships/image" Target="../media/image6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n1ne2Fj6Y?feature=oembe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jp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BE056F9-8A48-BB45-98BB-C9B4AC4CA2FE}"/>
              </a:ext>
            </a:extLst>
          </p:cNvPr>
          <p:cNvSpPr/>
          <p:nvPr/>
        </p:nvSpPr>
        <p:spPr>
          <a:xfrm>
            <a:off x="0" y="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2870200" y="1116431"/>
            <a:ext cx="8929662" cy="802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889" y="791112"/>
            <a:ext cx="10692765" cy="1744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594485">
              <a:lnSpc>
                <a:spcPts val="6730"/>
              </a:lnSpc>
              <a:spcBef>
                <a:spcPts val="385"/>
              </a:spcBef>
            </a:pPr>
            <a:r>
              <a:rPr sz="5650" spc="5" dirty="0"/>
              <a:t>Spotlight from </a:t>
            </a:r>
            <a:r>
              <a:rPr sz="5650" spc="10" dirty="0"/>
              <a:t>Space:  </a:t>
            </a:r>
            <a:r>
              <a:rPr sz="5650" spc="-65" dirty="0"/>
              <a:t>Taking </a:t>
            </a:r>
            <a:r>
              <a:rPr sz="5650" spc="5" dirty="0"/>
              <a:t>the </a:t>
            </a:r>
            <a:r>
              <a:rPr sz="5650" spc="-25" dirty="0"/>
              <a:t>Earth’s</a:t>
            </a:r>
            <a:r>
              <a:rPr sz="5650" spc="40" dirty="0"/>
              <a:t> </a:t>
            </a:r>
            <a:r>
              <a:rPr sz="5650" spc="-35" dirty="0"/>
              <a:t>Temperature</a:t>
            </a:r>
            <a:endParaRPr sz="5650" dirty="0"/>
          </a:p>
        </p:txBody>
      </p:sp>
      <p:sp>
        <p:nvSpPr>
          <p:cNvPr id="4" name="object 4"/>
          <p:cNvSpPr/>
          <p:nvPr/>
        </p:nvSpPr>
        <p:spPr>
          <a:xfrm>
            <a:off x="1984425" y="7333424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5" h="1106804">
                <a:moveTo>
                  <a:pt x="1106424" y="1106487"/>
                </a:moveTo>
                <a:lnTo>
                  <a:pt x="0" y="1106487"/>
                </a:lnTo>
                <a:lnTo>
                  <a:pt x="0" y="0"/>
                </a:lnTo>
                <a:lnTo>
                  <a:pt x="1106424" y="0"/>
                </a:lnTo>
                <a:lnTo>
                  <a:pt x="1106424" y="1106487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4098" y="7426488"/>
            <a:ext cx="193800" cy="2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9373" y="8007253"/>
            <a:ext cx="598170" cy="272415"/>
          </a:xfrm>
          <a:custGeom>
            <a:avLst/>
            <a:gdLst/>
            <a:ahLst/>
            <a:cxnLst/>
            <a:rect l="l" t="t" r="r" b="b"/>
            <a:pathLst>
              <a:path w="598169" h="272415">
                <a:moveTo>
                  <a:pt x="566937" y="172948"/>
                </a:moveTo>
                <a:lnTo>
                  <a:pt x="139903" y="172948"/>
                </a:lnTo>
                <a:lnTo>
                  <a:pt x="209338" y="230371"/>
                </a:lnTo>
                <a:lnTo>
                  <a:pt x="256093" y="259859"/>
                </a:lnTo>
                <a:lnTo>
                  <a:pt x="301418" y="270723"/>
                </a:lnTo>
                <a:lnTo>
                  <a:pt x="366560" y="272275"/>
                </a:lnTo>
                <a:lnTo>
                  <a:pt x="426411" y="263693"/>
                </a:lnTo>
                <a:lnTo>
                  <a:pt x="479130" y="241847"/>
                </a:lnTo>
                <a:lnTo>
                  <a:pt x="523608" y="212588"/>
                </a:lnTo>
                <a:lnTo>
                  <a:pt x="558739" y="181764"/>
                </a:lnTo>
                <a:lnTo>
                  <a:pt x="566937" y="172948"/>
                </a:lnTo>
                <a:close/>
              </a:path>
              <a:path w="598169" h="272415">
                <a:moveTo>
                  <a:pt x="4787" y="482"/>
                </a:moveTo>
                <a:lnTo>
                  <a:pt x="3632" y="482"/>
                </a:lnTo>
                <a:lnTo>
                  <a:pt x="1740" y="596"/>
                </a:lnTo>
                <a:lnTo>
                  <a:pt x="0" y="2413"/>
                </a:lnTo>
                <a:lnTo>
                  <a:pt x="203" y="4051"/>
                </a:lnTo>
                <a:lnTo>
                  <a:pt x="457" y="5626"/>
                </a:lnTo>
                <a:lnTo>
                  <a:pt x="1612" y="7340"/>
                </a:lnTo>
                <a:lnTo>
                  <a:pt x="12943" y="27896"/>
                </a:lnTo>
                <a:lnTo>
                  <a:pt x="26566" y="58442"/>
                </a:lnTo>
                <a:lnTo>
                  <a:pt x="38015" y="95640"/>
                </a:lnTo>
                <a:lnTo>
                  <a:pt x="42661" y="134785"/>
                </a:lnTo>
                <a:lnTo>
                  <a:pt x="42712" y="137096"/>
                </a:lnTo>
                <a:lnTo>
                  <a:pt x="37991" y="176797"/>
                </a:lnTo>
                <a:lnTo>
                  <a:pt x="26495" y="214090"/>
                </a:lnTo>
                <a:lnTo>
                  <a:pt x="12842" y="244677"/>
                </a:lnTo>
                <a:lnTo>
                  <a:pt x="1536" y="265201"/>
                </a:lnTo>
                <a:lnTo>
                  <a:pt x="762" y="266433"/>
                </a:lnTo>
                <a:lnTo>
                  <a:pt x="431" y="267004"/>
                </a:lnTo>
                <a:lnTo>
                  <a:pt x="203" y="267576"/>
                </a:lnTo>
                <a:lnTo>
                  <a:pt x="203" y="270230"/>
                </a:lnTo>
                <a:lnTo>
                  <a:pt x="1676" y="271703"/>
                </a:lnTo>
                <a:lnTo>
                  <a:pt x="3517" y="271868"/>
                </a:lnTo>
                <a:lnTo>
                  <a:pt x="4495" y="271792"/>
                </a:lnTo>
                <a:lnTo>
                  <a:pt x="5118" y="271792"/>
                </a:lnTo>
                <a:lnTo>
                  <a:pt x="64545" y="252721"/>
                </a:lnTo>
                <a:lnTo>
                  <a:pt x="106532" y="219168"/>
                </a:lnTo>
                <a:lnTo>
                  <a:pt x="131590" y="187195"/>
                </a:lnTo>
                <a:lnTo>
                  <a:pt x="139903" y="172948"/>
                </a:lnTo>
                <a:lnTo>
                  <a:pt x="566937" y="172948"/>
                </a:lnTo>
                <a:lnTo>
                  <a:pt x="583416" y="155226"/>
                </a:lnTo>
                <a:lnTo>
                  <a:pt x="587077" y="150647"/>
                </a:lnTo>
                <a:lnTo>
                  <a:pt x="436676" y="150647"/>
                </a:lnTo>
                <a:lnTo>
                  <a:pt x="422348" y="147752"/>
                </a:lnTo>
                <a:lnTo>
                  <a:pt x="410649" y="139858"/>
                </a:lnTo>
                <a:lnTo>
                  <a:pt x="402763" y="128155"/>
                </a:lnTo>
                <a:lnTo>
                  <a:pt x="399872" y="113830"/>
                </a:lnTo>
                <a:lnTo>
                  <a:pt x="402763" y="99510"/>
                </a:lnTo>
                <a:lnTo>
                  <a:pt x="402887" y="99326"/>
                </a:lnTo>
                <a:lnTo>
                  <a:pt x="139903" y="99326"/>
                </a:lnTo>
                <a:lnTo>
                  <a:pt x="113055" y="47120"/>
                </a:lnTo>
                <a:lnTo>
                  <a:pt x="58609" y="7011"/>
                </a:lnTo>
                <a:lnTo>
                  <a:pt x="5880" y="596"/>
                </a:lnTo>
                <a:lnTo>
                  <a:pt x="5295" y="584"/>
                </a:lnTo>
                <a:lnTo>
                  <a:pt x="4787" y="482"/>
                </a:lnTo>
                <a:close/>
              </a:path>
              <a:path w="598169" h="272415">
                <a:moveTo>
                  <a:pt x="543389" y="77050"/>
                </a:moveTo>
                <a:lnTo>
                  <a:pt x="436676" y="77050"/>
                </a:lnTo>
                <a:lnTo>
                  <a:pt x="451027" y="79940"/>
                </a:lnTo>
                <a:lnTo>
                  <a:pt x="462737" y="87820"/>
                </a:lnTo>
                <a:lnTo>
                  <a:pt x="470627" y="99510"/>
                </a:lnTo>
                <a:lnTo>
                  <a:pt x="473519" y="113830"/>
                </a:lnTo>
                <a:lnTo>
                  <a:pt x="470627" y="128155"/>
                </a:lnTo>
                <a:lnTo>
                  <a:pt x="462737" y="139858"/>
                </a:lnTo>
                <a:lnTo>
                  <a:pt x="451027" y="147752"/>
                </a:lnTo>
                <a:lnTo>
                  <a:pt x="436676" y="150647"/>
                </a:lnTo>
                <a:lnTo>
                  <a:pt x="587077" y="150647"/>
                </a:lnTo>
                <a:lnTo>
                  <a:pt x="596531" y="138823"/>
                </a:lnTo>
                <a:lnTo>
                  <a:pt x="597217" y="137871"/>
                </a:lnTo>
                <a:lnTo>
                  <a:pt x="597496" y="137541"/>
                </a:lnTo>
                <a:lnTo>
                  <a:pt x="597662" y="137096"/>
                </a:lnTo>
                <a:lnTo>
                  <a:pt x="597789" y="136677"/>
                </a:lnTo>
                <a:lnTo>
                  <a:pt x="597789" y="135661"/>
                </a:lnTo>
                <a:lnTo>
                  <a:pt x="558739" y="90521"/>
                </a:lnTo>
                <a:lnTo>
                  <a:pt x="543389" y="77050"/>
                </a:lnTo>
                <a:close/>
              </a:path>
              <a:path w="598169" h="272415">
                <a:moveTo>
                  <a:pt x="366560" y="0"/>
                </a:moveTo>
                <a:lnTo>
                  <a:pt x="284944" y="15519"/>
                </a:lnTo>
                <a:lnTo>
                  <a:pt x="212164" y="49663"/>
                </a:lnTo>
                <a:lnTo>
                  <a:pt x="159918" y="83806"/>
                </a:lnTo>
                <a:lnTo>
                  <a:pt x="139903" y="99326"/>
                </a:lnTo>
                <a:lnTo>
                  <a:pt x="402887" y="99326"/>
                </a:lnTo>
                <a:lnTo>
                  <a:pt x="410649" y="87820"/>
                </a:lnTo>
                <a:lnTo>
                  <a:pt x="422348" y="79940"/>
                </a:lnTo>
                <a:lnTo>
                  <a:pt x="436676" y="77050"/>
                </a:lnTo>
                <a:lnTo>
                  <a:pt x="543389" y="77050"/>
                </a:lnTo>
                <a:lnTo>
                  <a:pt x="523608" y="59691"/>
                </a:lnTo>
                <a:lnTo>
                  <a:pt x="479130" y="30428"/>
                </a:lnTo>
                <a:lnTo>
                  <a:pt x="426411" y="8581"/>
                </a:lnTo>
                <a:lnTo>
                  <a:pt x="366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8113" y="7772682"/>
            <a:ext cx="594995" cy="73025"/>
          </a:xfrm>
          <a:custGeom>
            <a:avLst/>
            <a:gdLst/>
            <a:ahLst/>
            <a:cxnLst/>
            <a:rect l="l" t="t" r="r" b="b"/>
            <a:pathLst>
              <a:path w="594994" h="73025">
                <a:moveTo>
                  <a:pt x="3848" y="18872"/>
                </a:moveTo>
                <a:lnTo>
                  <a:pt x="1612" y="18872"/>
                </a:lnTo>
                <a:lnTo>
                  <a:pt x="0" y="20497"/>
                </a:lnTo>
                <a:lnTo>
                  <a:pt x="0" y="48679"/>
                </a:lnTo>
                <a:lnTo>
                  <a:pt x="393" y="49593"/>
                </a:lnTo>
                <a:lnTo>
                  <a:pt x="1054" y="50228"/>
                </a:lnTo>
                <a:lnTo>
                  <a:pt x="45458" y="72853"/>
                </a:lnTo>
                <a:lnTo>
                  <a:pt x="84801" y="70086"/>
                </a:lnTo>
                <a:lnTo>
                  <a:pt x="115232" y="54948"/>
                </a:lnTo>
                <a:lnTo>
                  <a:pt x="132905" y="40462"/>
                </a:lnTo>
                <a:lnTo>
                  <a:pt x="133451" y="39674"/>
                </a:lnTo>
                <a:lnTo>
                  <a:pt x="134454" y="39052"/>
                </a:lnTo>
                <a:lnTo>
                  <a:pt x="135102" y="38785"/>
                </a:lnTo>
                <a:lnTo>
                  <a:pt x="295560" y="38785"/>
                </a:lnTo>
                <a:lnTo>
                  <a:pt x="295808" y="38557"/>
                </a:lnTo>
                <a:lnTo>
                  <a:pt x="296227" y="38366"/>
                </a:lnTo>
                <a:lnTo>
                  <a:pt x="296684" y="38290"/>
                </a:lnTo>
                <a:lnTo>
                  <a:pt x="594410" y="38290"/>
                </a:lnTo>
                <a:lnTo>
                  <a:pt x="594410" y="33094"/>
                </a:lnTo>
                <a:lnTo>
                  <a:pt x="58162" y="33094"/>
                </a:lnTo>
                <a:lnTo>
                  <a:pt x="26883" y="28095"/>
                </a:lnTo>
                <a:lnTo>
                  <a:pt x="6159" y="19964"/>
                </a:lnTo>
                <a:lnTo>
                  <a:pt x="4876" y="19342"/>
                </a:lnTo>
                <a:lnTo>
                  <a:pt x="4305" y="19024"/>
                </a:lnTo>
                <a:lnTo>
                  <a:pt x="4025" y="18961"/>
                </a:lnTo>
                <a:lnTo>
                  <a:pt x="3848" y="18872"/>
                </a:lnTo>
                <a:close/>
              </a:path>
              <a:path w="594994" h="73025">
                <a:moveTo>
                  <a:pt x="594410" y="38785"/>
                </a:moveTo>
                <a:lnTo>
                  <a:pt x="459270" y="38785"/>
                </a:lnTo>
                <a:lnTo>
                  <a:pt x="459955" y="39052"/>
                </a:lnTo>
                <a:lnTo>
                  <a:pt x="460514" y="39433"/>
                </a:lnTo>
                <a:lnTo>
                  <a:pt x="460933" y="39674"/>
                </a:lnTo>
                <a:lnTo>
                  <a:pt x="461530" y="40462"/>
                </a:lnTo>
                <a:lnTo>
                  <a:pt x="479181" y="54948"/>
                </a:lnTo>
                <a:lnTo>
                  <a:pt x="509593" y="70086"/>
                </a:lnTo>
                <a:lnTo>
                  <a:pt x="548930" y="72853"/>
                </a:lnTo>
                <a:lnTo>
                  <a:pt x="593356" y="50228"/>
                </a:lnTo>
                <a:lnTo>
                  <a:pt x="593991" y="49593"/>
                </a:lnTo>
                <a:lnTo>
                  <a:pt x="594410" y="48679"/>
                </a:lnTo>
                <a:lnTo>
                  <a:pt x="594410" y="38785"/>
                </a:lnTo>
                <a:close/>
              </a:path>
              <a:path w="594994" h="73025">
                <a:moveTo>
                  <a:pt x="295560" y="38785"/>
                </a:moveTo>
                <a:lnTo>
                  <a:pt x="136791" y="38785"/>
                </a:lnTo>
                <a:lnTo>
                  <a:pt x="137667" y="39141"/>
                </a:lnTo>
                <a:lnTo>
                  <a:pt x="138223" y="39674"/>
                </a:lnTo>
                <a:lnTo>
                  <a:pt x="138341" y="39827"/>
                </a:lnTo>
                <a:lnTo>
                  <a:pt x="189725" y="69351"/>
                </a:lnTo>
                <a:lnTo>
                  <a:pt x="236566" y="69195"/>
                </a:lnTo>
                <a:lnTo>
                  <a:pt x="273324" y="54400"/>
                </a:lnTo>
                <a:lnTo>
                  <a:pt x="294335" y="39916"/>
                </a:lnTo>
                <a:lnTo>
                  <a:pt x="295560" y="38785"/>
                </a:lnTo>
                <a:close/>
              </a:path>
              <a:path w="594994" h="73025">
                <a:moveTo>
                  <a:pt x="594410" y="38290"/>
                </a:moveTo>
                <a:lnTo>
                  <a:pt x="297688" y="38290"/>
                </a:lnTo>
                <a:lnTo>
                  <a:pt x="298195" y="38366"/>
                </a:lnTo>
                <a:lnTo>
                  <a:pt x="298615" y="38557"/>
                </a:lnTo>
                <a:lnTo>
                  <a:pt x="300101" y="39916"/>
                </a:lnTo>
                <a:lnTo>
                  <a:pt x="321104" y="54400"/>
                </a:lnTo>
                <a:lnTo>
                  <a:pt x="357857" y="69195"/>
                </a:lnTo>
                <a:lnTo>
                  <a:pt x="404692" y="69351"/>
                </a:lnTo>
                <a:lnTo>
                  <a:pt x="455942" y="39916"/>
                </a:lnTo>
                <a:lnTo>
                  <a:pt x="456161" y="39674"/>
                </a:lnTo>
                <a:lnTo>
                  <a:pt x="456717" y="39141"/>
                </a:lnTo>
                <a:lnTo>
                  <a:pt x="457568" y="38785"/>
                </a:lnTo>
                <a:lnTo>
                  <a:pt x="594410" y="38785"/>
                </a:lnTo>
                <a:lnTo>
                  <a:pt x="594410" y="38290"/>
                </a:lnTo>
                <a:close/>
              </a:path>
              <a:path w="594994" h="73025">
                <a:moveTo>
                  <a:pt x="139103" y="0"/>
                </a:moveTo>
                <a:lnTo>
                  <a:pt x="138188" y="0"/>
                </a:lnTo>
                <a:lnTo>
                  <a:pt x="137667" y="127"/>
                </a:lnTo>
                <a:lnTo>
                  <a:pt x="137185" y="330"/>
                </a:lnTo>
                <a:lnTo>
                  <a:pt x="136715" y="863"/>
                </a:lnTo>
                <a:lnTo>
                  <a:pt x="135635" y="1790"/>
                </a:lnTo>
                <a:lnTo>
                  <a:pt x="95809" y="26984"/>
                </a:lnTo>
                <a:lnTo>
                  <a:pt x="58162" y="33094"/>
                </a:lnTo>
                <a:lnTo>
                  <a:pt x="536225" y="33094"/>
                </a:lnTo>
                <a:lnTo>
                  <a:pt x="512772" y="29289"/>
                </a:lnTo>
                <a:lnTo>
                  <a:pt x="245045" y="29289"/>
                </a:lnTo>
                <a:lnTo>
                  <a:pt x="199464" y="28982"/>
                </a:lnTo>
                <a:lnTo>
                  <a:pt x="162978" y="15201"/>
                </a:lnTo>
                <a:lnTo>
                  <a:pt x="141613" y="1562"/>
                </a:lnTo>
                <a:lnTo>
                  <a:pt x="141208" y="965"/>
                </a:lnTo>
                <a:lnTo>
                  <a:pt x="140614" y="482"/>
                </a:lnTo>
                <a:lnTo>
                  <a:pt x="139839" y="165"/>
                </a:lnTo>
                <a:lnTo>
                  <a:pt x="139471" y="101"/>
                </a:lnTo>
                <a:lnTo>
                  <a:pt x="139103" y="0"/>
                </a:lnTo>
                <a:close/>
              </a:path>
              <a:path w="594994" h="73025">
                <a:moveTo>
                  <a:pt x="592823" y="18872"/>
                </a:moveTo>
                <a:lnTo>
                  <a:pt x="590575" y="18872"/>
                </a:lnTo>
                <a:lnTo>
                  <a:pt x="590334" y="18961"/>
                </a:lnTo>
                <a:lnTo>
                  <a:pt x="590054" y="19024"/>
                </a:lnTo>
                <a:lnTo>
                  <a:pt x="588911" y="19646"/>
                </a:lnTo>
                <a:lnTo>
                  <a:pt x="588225" y="19964"/>
                </a:lnTo>
                <a:lnTo>
                  <a:pt x="567507" y="28095"/>
                </a:lnTo>
                <a:lnTo>
                  <a:pt x="536225" y="33094"/>
                </a:lnTo>
                <a:lnTo>
                  <a:pt x="594410" y="33094"/>
                </a:lnTo>
                <a:lnTo>
                  <a:pt x="594410" y="20497"/>
                </a:lnTo>
                <a:lnTo>
                  <a:pt x="592823" y="18872"/>
                </a:lnTo>
                <a:close/>
              </a:path>
              <a:path w="594994" h="73025">
                <a:moveTo>
                  <a:pt x="298195" y="482"/>
                </a:moveTo>
                <a:lnTo>
                  <a:pt x="296227" y="482"/>
                </a:lnTo>
                <a:lnTo>
                  <a:pt x="295286" y="977"/>
                </a:lnTo>
                <a:lnTo>
                  <a:pt x="293674" y="2476"/>
                </a:lnTo>
                <a:lnTo>
                  <a:pt x="245045" y="29289"/>
                </a:lnTo>
                <a:lnTo>
                  <a:pt x="349356" y="29289"/>
                </a:lnTo>
                <a:lnTo>
                  <a:pt x="300723" y="2476"/>
                </a:lnTo>
                <a:lnTo>
                  <a:pt x="299783" y="1562"/>
                </a:lnTo>
                <a:lnTo>
                  <a:pt x="299110" y="965"/>
                </a:lnTo>
                <a:lnTo>
                  <a:pt x="298195" y="482"/>
                </a:lnTo>
                <a:close/>
              </a:path>
              <a:path w="594994" h="73025">
                <a:moveTo>
                  <a:pt x="456260" y="0"/>
                </a:moveTo>
                <a:lnTo>
                  <a:pt x="455295" y="0"/>
                </a:lnTo>
                <a:lnTo>
                  <a:pt x="454583" y="165"/>
                </a:lnTo>
                <a:lnTo>
                  <a:pt x="453796" y="482"/>
                </a:lnTo>
                <a:lnTo>
                  <a:pt x="453174" y="977"/>
                </a:lnTo>
                <a:lnTo>
                  <a:pt x="452742" y="1587"/>
                </a:lnTo>
                <a:lnTo>
                  <a:pt x="431391" y="15201"/>
                </a:lnTo>
                <a:lnTo>
                  <a:pt x="394920" y="28982"/>
                </a:lnTo>
                <a:lnTo>
                  <a:pt x="349356" y="29289"/>
                </a:lnTo>
                <a:lnTo>
                  <a:pt x="512772" y="29289"/>
                </a:lnTo>
                <a:lnTo>
                  <a:pt x="498571" y="26984"/>
                </a:lnTo>
                <a:lnTo>
                  <a:pt x="458736" y="1790"/>
                </a:lnTo>
                <a:lnTo>
                  <a:pt x="457720" y="863"/>
                </a:lnTo>
                <a:lnTo>
                  <a:pt x="457200" y="330"/>
                </a:lnTo>
                <a:lnTo>
                  <a:pt x="456625" y="101"/>
                </a:lnTo>
                <a:lnTo>
                  <a:pt x="456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8108" y="7863991"/>
            <a:ext cx="594995" cy="73025"/>
          </a:xfrm>
          <a:custGeom>
            <a:avLst/>
            <a:gdLst/>
            <a:ahLst/>
            <a:cxnLst/>
            <a:rect l="l" t="t" r="r" b="b"/>
            <a:pathLst>
              <a:path w="594994" h="73025">
                <a:moveTo>
                  <a:pt x="3848" y="18910"/>
                </a:moveTo>
                <a:lnTo>
                  <a:pt x="1625" y="18910"/>
                </a:lnTo>
                <a:lnTo>
                  <a:pt x="0" y="20497"/>
                </a:lnTo>
                <a:lnTo>
                  <a:pt x="0" y="48717"/>
                </a:lnTo>
                <a:lnTo>
                  <a:pt x="393" y="49568"/>
                </a:lnTo>
                <a:lnTo>
                  <a:pt x="1041" y="50215"/>
                </a:lnTo>
                <a:lnTo>
                  <a:pt x="45455" y="72873"/>
                </a:lnTo>
                <a:lnTo>
                  <a:pt x="84804" y="70115"/>
                </a:lnTo>
                <a:lnTo>
                  <a:pt x="115237" y="54971"/>
                </a:lnTo>
                <a:lnTo>
                  <a:pt x="132905" y="40474"/>
                </a:lnTo>
                <a:lnTo>
                  <a:pt x="133464" y="39763"/>
                </a:lnTo>
                <a:lnTo>
                  <a:pt x="133858" y="39471"/>
                </a:lnTo>
                <a:lnTo>
                  <a:pt x="134454" y="39103"/>
                </a:lnTo>
                <a:lnTo>
                  <a:pt x="135115" y="38798"/>
                </a:lnTo>
                <a:lnTo>
                  <a:pt x="295566" y="38798"/>
                </a:lnTo>
                <a:lnTo>
                  <a:pt x="295821" y="38557"/>
                </a:lnTo>
                <a:lnTo>
                  <a:pt x="296240" y="38392"/>
                </a:lnTo>
                <a:lnTo>
                  <a:pt x="296697" y="38328"/>
                </a:lnTo>
                <a:lnTo>
                  <a:pt x="594436" y="38328"/>
                </a:lnTo>
                <a:lnTo>
                  <a:pt x="594436" y="33086"/>
                </a:lnTo>
                <a:lnTo>
                  <a:pt x="58158" y="33086"/>
                </a:lnTo>
                <a:lnTo>
                  <a:pt x="26881" y="28095"/>
                </a:lnTo>
                <a:lnTo>
                  <a:pt x="6159" y="19964"/>
                </a:lnTo>
                <a:lnTo>
                  <a:pt x="4318" y="19049"/>
                </a:lnTo>
                <a:lnTo>
                  <a:pt x="4038" y="19011"/>
                </a:lnTo>
                <a:lnTo>
                  <a:pt x="3848" y="18910"/>
                </a:lnTo>
                <a:close/>
              </a:path>
              <a:path w="594994" h="73025">
                <a:moveTo>
                  <a:pt x="594436" y="38798"/>
                </a:moveTo>
                <a:lnTo>
                  <a:pt x="459282" y="38798"/>
                </a:lnTo>
                <a:lnTo>
                  <a:pt x="459968" y="39103"/>
                </a:lnTo>
                <a:lnTo>
                  <a:pt x="460946" y="39763"/>
                </a:lnTo>
                <a:lnTo>
                  <a:pt x="461225" y="40068"/>
                </a:lnTo>
                <a:lnTo>
                  <a:pt x="461530" y="40474"/>
                </a:lnTo>
                <a:lnTo>
                  <a:pt x="479181" y="54971"/>
                </a:lnTo>
                <a:lnTo>
                  <a:pt x="509595" y="70115"/>
                </a:lnTo>
                <a:lnTo>
                  <a:pt x="548936" y="72873"/>
                </a:lnTo>
                <a:lnTo>
                  <a:pt x="593369" y="50215"/>
                </a:lnTo>
                <a:lnTo>
                  <a:pt x="594004" y="49568"/>
                </a:lnTo>
                <a:lnTo>
                  <a:pt x="594436" y="48717"/>
                </a:lnTo>
                <a:lnTo>
                  <a:pt x="594436" y="38798"/>
                </a:lnTo>
                <a:close/>
              </a:path>
              <a:path w="594994" h="73025">
                <a:moveTo>
                  <a:pt x="295566" y="38798"/>
                </a:moveTo>
                <a:lnTo>
                  <a:pt x="136791" y="38798"/>
                </a:lnTo>
                <a:lnTo>
                  <a:pt x="137680" y="39179"/>
                </a:lnTo>
                <a:lnTo>
                  <a:pt x="138480" y="39954"/>
                </a:lnTo>
                <a:lnTo>
                  <a:pt x="189725" y="69347"/>
                </a:lnTo>
                <a:lnTo>
                  <a:pt x="236564" y="69186"/>
                </a:lnTo>
                <a:lnTo>
                  <a:pt x="273328" y="54409"/>
                </a:lnTo>
                <a:lnTo>
                  <a:pt x="294347" y="39954"/>
                </a:lnTo>
                <a:lnTo>
                  <a:pt x="295566" y="38798"/>
                </a:lnTo>
                <a:close/>
              </a:path>
              <a:path w="594994" h="73025">
                <a:moveTo>
                  <a:pt x="594436" y="38328"/>
                </a:moveTo>
                <a:lnTo>
                  <a:pt x="297700" y="38328"/>
                </a:lnTo>
                <a:lnTo>
                  <a:pt x="298196" y="38392"/>
                </a:lnTo>
                <a:lnTo>
                  <a:pt x="298627" y="38557"/>
                </a:lnTo>
                <a:lnTo>
                  <a:pt x="300101" y="39954"/>
                </a:lnTo>
                <a:lnTo>
                  <a:pt x="321104" y="54409"/>
                </a:lnTo>
                <a:lnTo>
                  <a:pt x="357859" y="69186"/>
                </a:lnTo>
                <a:lnTo>
                  <a:pt x="404698" y="69347"/>
                </a:lnTo>
                <a:lnTo>
                  <a:pt x="455955" y="39954"/>
                </a:lnTo>
                <a:lnTo>
                  <a:pt x="456125" y="39763"/>
                </a:lnTo>
                <a:lnTo>
                  <a:pt x="456730" y="39179"/>
                </a:lnTo>
                <a:lnTo>
                  <a:pt x="457568" y="38798"/>
                </a:lnTo>
                <a:lnTo>
                  <a:pt x="594436" y="38798"/>
                </a:lnTo>
                <a:lnTo>
                  <a:pt x="594436" y="38328"/>
                </a:lnTo>
                <a:close/>
              </a:path>
              <a:path w="594994" h="73025">
                <a:moveTo>
                  <a:pt x="139090" y="0"/>
                </a:moveTo>
                <a:lnTo>
                  <a:pt x="138188" y="0"/>
                </a:lnTo>
                <a:lnTo>
                  <a:pt x="137680" y="88"/>
                </a:lnTo>
                <a:lnTo>
                  <a:pt x="137198" y="368"/>
                </a:lnTo>
                <a:lnTo>
                  <a:pt x="136573" y="977"/>
                </a:lnTo>
                <a:lnTo>
                  <a:pt x="135636" y="1803"/>
                </a:lnTo>
                <a:lnTo>
                  <a:pt x="95804" y="26975"/>
                </a:lnTo>
                <a:lnTo>
                  <a:pt x="58158" y="33086"/>
                </a:lnTo>
                <a:lnTo>
                  <a:pt x="536236" y="33086"/>
                </a:lnTo>
                <a:lnTo>
                  <a:pt x="513011" y="29318"/>
                </a:lnTo>
                <a:lnTo>
                  <a:pt x="245050" y="29318"/>
                </a:lnTo>
                <a:lnTo>
                  <a:pt x="199469" y="29009"/>
                </a:lnTo>
                <a:lnTo>
                  <a:pt x="162979" y="15228"/>
                </a:lnTo>
                <a:lnTo>
                  <a:pt x="141630" y="1625"/>
                </a:lnTo>
                <a:lnTo>
                  <a:pt x="141224" y="977"/>
                </a:lnTo>
                <a:lnTo>
                  <a:pt x="140614" y="469"/>
                </a:lnTo>
                <a:lnTo>
                  <a:pt x="139852" y="279"/>
                </a:lnTo>
                <a:lnTo>
                  <a:pt x="139484" y="88"/>
                </a:lnTo>
                <a:lnTo>
                  <a:pt x="139090" y="0"/>
                </a:lnTo>
                <a:close/>
              </a:path>
              <a:path w="594994" h="73025">
                <a:moveTo>
                  <a:pt x="592823" y="18910"/>
                </a:moveTo>
                <a:lnTo>
                  <a:pt x="590575" y="18910"/>
                </a:lnTo>
                <a:lnTo>
                  <a:pt x="590334" y="19011"/>
                </a:lnTo>
                <a:lnTo>
                  <a:pt x="590067" y="19049"/>
                </a:lnTo>
                <a:lnTo>
                  <a:pt x="589495" y="19329"/>
                </a:lnTo>
                <a:lnTo>
                  <a:pt x="588911" y="19646"/>
                </a:lnTo>
                <a:lnTo>
                  <a:pt x="588238" y="19964"/>
                </a:lnTo>
                <a:lnTo>
                  <a:pt x="567523" y="28095"/>
                </a:lnTo>
                <a:lnTo>
                  <a:pt x="536236" y="33086"/>
                </a:lnTo>
                <a:lnTo>
                  <a:pt x="594436" y="33086"/>
                </a:lnTo>
                <a:lnTo>
                  <a:pt x="594436" y="20497"/>
                </a:lnTo>
                <a:lnTo>
                  <a:pt x="592823" y="18910"/>
                </a:lnTo>
                <a:close/>
              </a:path>
              <a:path w="594994" h="73025">
                <a:moveTo>
                  <a:pt x="298196" y="558"/>
                </a:moveTo>
                <a:lnTo>
                  <a:pt x="296240" y="558"/>
                </a:lnTo>
                <a:lnTo>
                  <a:pt x="295300" y="927"/>
                </a:lnTo>
                <a:lnTo>
                  <a:pt x="294598" y="1625"/>
                </a:lnTo>
                <a:lnTo>
                  <a:pt x="293674" y="2501"/>
                </a:lnTo>
                <a:lnTo>
                  <a:pt x="245050" y="29318"/>
                </a:lnTo>
                <a:lnTo>
                  <a:pt x="349365" y="29318"/>
                </a:lnTo>
                <a:lnTo>
                  <a:pt x="300723" y="2501"/>
                </a:lnTo>
                <a:lnTo>
                  <a:pt x="299123" y="927"/>
                </a:lnTo>
                <a:lnTo>
                  <a:pt x="298196" y="558"/>
                </a:lnTo>
                <a:close/>
              </a:path>
              <a:path w="594994" h="73025">
                <a:moveTo>
                  <a:pt x="456260" y="0"/>
                </a:moveTo>
                <a:lnTo>
                  <a:pt x="455307" y="0"/>
                </a:lnTo>
                <a:lnTo>
                  <a:pt x="454914" y="88"/>
                </a:lnTo>
                <a:lnTo>
                  <a:pt x="454583" y="279"/>
                </a:lnTo>
                <a:lnTo>
                  <a:pt x="453796" y="469"/>
                </a:lnTo>
                <a:lnTo>
                  <a:pt x="453174" y="977"/>
                </a:lnTo>
                <a:lnTo>
                  <a:pt x="452755" y="1625"/>
                </a:lnTo>
                <a:lnTo>
                  <a:pt x="431409" y="15228"/>
                </a:lnTo>
                <a:lnTo>
                  <a:pt x="394936" y="29009"/>
                </a:lnTo>
                <a:lnTo>
                  <a:pt x="349365" y="29318"/>
                </a:lnTo>
                <a:lnTo>
                  <a:pt x="513011" y="29318"/>
                </a:lnTo>
                <a:lnTo>
                  <a:pt x="498575" y="26975"/>
                </a:lnTo>
                <a:lnTo>
                  <a:pt x="458736" y="1803"/>
                </a:lnTo>
                <a:lnTo>
                  <a:pt x="457212" y="368"/>
                </a:lnTo>
                <a:lnTo>
                  <a:pt x="456730" y="88"/>
                </a:lnTo>
                <a:lnTo>
                  <a:pt x="456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7501" y="7426094"/>
            <a:ext cx="144439" cy="9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0363" y="7425032"/>
            <a:ext cx="257275" cy="9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5395" y="7558805"/>
            <a:ext cx="254748" cy="90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4646" y="7333424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1106436" y="1106487"/>
                </a:moveTo>
                <a:lnTo>
                  <a:pt x="0" y="1106487"/>
                </a:lnTo>
                <a:lnTo>
                  <a:pt x="0" y="0"/>
                </a:lnTo>
                <a:lnTo>
                  <a:pt x="1106436" y="0"/>
                </a:lnTo>
                <a:lnTo>
                  <a:pt x="1106436" y="1106487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5671" y="7426042"/>
            <a:ext cx="64490" cy="22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2523" y="7426066"/>
            <a:ext cx="104965" cy="225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3414" y="8081547"/>
            <a:ext cx="38100" cy="85725"/>
          </a:xfrm>
          <a:custGeom>
            <a:avLst/>
            <a:gdLst/>
            <a:ahLst/>
            <a:cxnLst/>
            <a:rect l="l" t="t" r="r" b="b"/>
            <a:pathLst>
              <a:path w="38100" h="85725">
                <a:moveTo>
                  <a:pt x="36398" y="0"/>
                </a:moveTo>
                <a:lnTo>
                  <a:pt x="1092" y="0"/>
                </a:lnTo>
                <a:lnTo>
                  <a:pt x="0" y="1092"/>
                </a:lnTo>
                <a:lnTo>
                  <a:pt x="0" y="84378"/>
                </a:lnTo>
                <a:lnTo>
                  <a:pt x="1092" y="85458"/>
                </a:lnTo>
                <a:lnTo>
                  <a:pt x="36398" y="85458"/>
                </a:lnTo>
                <a:lnTo>
                  <a:pt x="37490" y="84378"/>
                </a:lnTo>
                <a:lnTo>
                  <a:pt x="37490" y="1092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7553" y="823907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61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6764" y="8220655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213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7268" y="8202240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19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7560" y="830434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6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6764" y="8285926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213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7224" y="8267510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23213" y="7974822"/>
            <a:ext cx="182880" cy="48895"/>
          </a:xfrm>
          <a:custGeom>
            <a:avLst/>
            <a:gdLst/>
            <a:ahLst/>
            <a:cxnLst/>
            <a:rect l="l" t="t" r="r" b="b"/>
            <a:pathLst>
              <a:path w="182879" h="48895">
                <a:moveTo>
                  <a:pt x="151485" y="22771"/>
                </a:moveTo>
                <a:lnTo>
                  <a:pt x="30530" y="22771"/>
                </a:lnTo>
                <a:lnTo>
                  <a:pt x="40944" y="23562"/>
                </a:lnTo>
                <a:lnTo>
                  <a:pt x="54389" y="26822"/>
                </a:lnTo>
                <a:lnTo>
                  <a:pt x="69742" y="33861"/>
                </a:lnTo>
                <a:lnTo>
                  <a:pt x="85932" y="46012"/>
                </a:lnTo>
                <a:lnTo>
                  <a:pt x="86385" y="46418"/>
                </a:lnTo>
                <a:lnTo>
                  <a:pt x="87604" y="47675"/>
                </a:lnTo>
                <a:lnTo>
                  <a:pt x="89281" y="48361"/>
                </a:lnTo>
                <a:lnTo>
                  <a:pt x="92748" y="48361"/>
                </a:lnTo>
                <a:lnTo>
                  <a:pt x="94500" y="47663"/>
                </a:lnTo>
                <a:lnTo>
                  <a:pt x="96088" y="45973"/>
                </a:lnTo>
                <a:lnTo>
                  <a:pt x="112308" y="33845"/>
                </a:lnTo>
                <a:lnTo>
                  <a:pt x="127667" y="26814"/>
                </a:lnTo>
                <a:lnTo>
                  <a:pt x="141086" y="23562"/>
                </a:lnTo>
                <a:lnTo>
                  <a:pt x="151485" y="22771"/>
                </a:lnTo>
                <a:close/>
              </a:path>
              <a:path w="182879" h="48895">
                <a:moveTo>
                  <a:pt x="44577" y="25"/>
                </a:moveTo>
                <a:lnTo>
                  <a:pt x="1435" y="18364"/>
                </a:lnTo>
                <a:lnTo>
                  <a:pt x="0" y="20446"/>
                </a:lnTo>
                <a:lnTo>
                  <a:pt x="0" y="26098"/>
                </a:lnTo>
                <a:lnTo>
                  <a:pt x="469" y="27444"/>
                </a:lnTo>
                <a:lnTo>
                  <a:pt x="1524" y="28333"/>
                </a:lnTo>
                <a:lnTo>
                  <a:pt x="2692" y="29209"/>
                </a:lnTo>
                <a:lnTo>
                  <a:pt x="3924" y="29552"/>
                </a:lnTo>
                <a:lnTo>
                  <a:pt x="5321" y="29209"/>
                </a:lnTo>
                <a:lnTo>
                  <a:pt x="5626" y="29171"/>
                </a:lnTo>
                <a:lnTo>
                  <a:pt x="6007" y="29070"/>
                </a:lnTo>
                <a:lnTo>
                  <a:pt x="7315" y="28613"/>
                </a:lnTo>
                <a:lnTo>
                  <a:pt x="8255" y="28016"/>
                </a:lnTo>
                <a:lnTo>
                  <a:pt x="9004" y="27254"/>
                </a:lnTo>
                <a:lnTo>
                  <a:pt x="11823" y="25361"/>
                </a:lnTo>
                <a:lnTo>
                  <a:pt x="19519" y="22771"/>
                </a:lnTo>
                <a:lnTo>
                  <a:pt x="182562" y="22771"/>
                </a:lnTo>
                <a:lnTo>
                  <a:pt x="182562" y="20929"/>
                </a:lnTo>
                <a:lnTo>
                  <a:pt x="182029" y="19684"/>
                </a:lnTo>
                <a:lnTo>
                  <a:pt x="181114" y="18834"/>
                </a:lnTo>
                <a:lnTo>
                  <a:pt x="179518" y="17538"/>
                </a:lnTo>
                <a:lnTo>
                  <a:pt x="91059" y="17538"/>
                </a:lnTo>
                <a:lnTo>
                  <a:pt x="84035" y="12589"/>
                </a:lnTo>
                <a:lnTo>
                  <a:pt x="73494" y="6815"/>
                </a:lnTo>
                <a:lnTo>
                  <a:pt x="60115" y="2024"/>
                </a:lnTo>
                <a:lnTo>
                  <a:pt x="44577" y="25"/>
                </a:lnTo>
                <a:close/>
              </a:path>
              <a:path w="182879" h="48895">
                <a:moveTo>
                  <a:pt x="182562" y="22771"/>
                </a:moveTo>
                <a:lnTo>
                  <a:pt x="162572" y="22771"/>
                </a:lnTo>
                <a:lnTo>
                  <a:pt x="170230" y="25361"/>
                </a:lnTo>
                <a:lnTo>
                  <a:pt x="173062" y="27254"/>
                </a:lnTo>
                <a:lnTo>
                  <a:pt x="177876" y="29489"/>
                </a:lnTo>
                <a:lnTo>
                  <a:pt x="179171" y="29171"/>
                </a:lnTo>
                <a:lnTo>
                  <a:pt x="181165" y="28613"/>
                </a:lnTo>
                <a:lnTo>
                  <a:pt x="182562" y="26822"/>
                </a:lnTo>
                <a:lnTo>
                  <a:pt x="182562" y="22771"/>
                </a:lnTo>
                <a:close/>
              </a:path>
              <a:path w="182879" h="48895">
                <a:moveTo>
                  <a:pt x="137439" y="0"/>
                </a:moveTo>
                <a:lnTo>
                  <a:pt x="122034" y="1970"/>
                </a:lnTo>
                <a:lnTo>
                  <a:pt x="108724" y="6716"/>
                </a:lnTo>
                <a:lnTo>
                  <a:pt x="98177" y="12489"/>
                </a:lnTo>
                <a:lnTo>
                  <a:pt x="91059" y="17538"/>
                </a:lnTo>
                <a:lnTo>
                  <a:pt x="179518" y="17538"/>
                </a:lnTo>
                <a:lnTo>
                  <a:pt x="170988" y="10613"/>
                </a:lnTo>
                <a:lnTo>
                  <a:pt x="160310" y="4725"/>
                </a:lnTo>
                <a:lnTo>
                  <a:pt x="149061" y="1178"/>
                </a:lnTo>
                <a:lnTo>
                  <a:pt x="137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7351" y="7773117"/>
            <a:ext cx="226287" cy="105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5506" y="7773117"/>
            <a:ext cx="280670" cy="287655"/>
          </a:xfrm>
          <a:custGeom>
            <a:avLst/>
            <a:gdLst/>
            <a:ahLst/>
            <a:cxnLst/>
            <a:rect l="l" t="t" r="r" b="b"/>
            <a:pathLst>
              <a:path w="280670" h="287654">
                <a:moveTo>
                  <a:pt x="59512" y="72656"/>
                </a:moveTo>
                <a:lnTo>
                  <a:pt x="58254" y="72656"/>
                </a:lnTo>
                <a:lnTo>
                  <a:pt x="35581" y="77233"/>
                </a:lnTo>
                <a:lnTo>
                  <a:pt x="17064" y="89714"/>
                </a:lnTo>
                <a:lnTo>
                  <a:pt x="4578" y="108227"/>
                </a:lnTo>
                <a:lnTo>
                  <a:pt x="0" y="130898"/>
                </a:lnTo>
                <a:lnTo>
                  <a:pt x="2120" y="146509"/>
                </a:lnTo>
                <a:lnTo>
                  <a:pt x="8099" y="160507"/>
                </a:lnTo>
                <a:lnTo>
                  <a:pt x="17359" y="172330"/>
                </a:lnTo>
                <a:lnTo>
                  <a:pt x="29324" y="181419"/>
                </a:lnTo>
                <a:lnTo>
                  <a:pt x="22232" y="190473"/>
                </a:lnTo>
                <a:lnTo>
                  <a:pt x="16884" y="200748"/>
                </a:lnTo>
                <a:lnTo>
                  <a:pt x="13508" y="212034"/>
                </a:lnTo>
                <a:lnTo>
                  <a:pt x="12331" y="224116"/>
                </a:lnTo>
                <a:lnTo>
                  <a:pt x="17231" y="248388"/>
                </a:lnTo>
                <a:lnTo>
                  <a:pt x="30595" y="268206"/>
                </a:lnTo>
                <a:lnTo>
                  <a:pt x="50420" y="281568"/>
                </a:lnTo>
                <a:lnTo>
                  <a:pt x="74701" y="286473"/>
                </a:lnTo>
                <a:lnTo>
                  <a:pt x="192239" y="287159"/>
                </a:lnTo>
                <a:lnTo>
                  <a:pt x="226521" y="280238"/>
                </a:lnTo>
                <a:lnTo>
                  <a:pt x="254517" y="261362"/>
                </a:lnTo>
                <a:lnTo>
                  <a:pt x="273392" y="233367"/>
                </a:lnTo>
                <a:lnTo>
                  <a:pt x="280314" y="199085"/>
                </a:lnTo>
                <a:lnTo>
                  <a:pt x="275084" y="169142"/>
                </a:lnTo>
                <a:lnTo>
                  <a:pt x="260619" y="143624"/>
                </a:lnTo>
                <a:lnTo>
                  <a:pt x="238759" y="124354"/>
                </a:lnTo>
                <a:lnTo>
                  <a:pt x="211340" y="113156"/>
                </a:lnTo>
                <a:lnTo>
                  <a:pt x="214711" y="105142"/>
                </a:lnTo>
                <a:lnTo>
                  <a:pt x="217212" y="96715"/>
                </a:lnTo>
                <a:lnTo>
                  <a:pt x="218768" y="87923"/>
                </a:lnTo>
                <a:lnTo>
                  <a:pt x="219303" y="78816"/>
                </a:lnTo>
                <a:lnTo>
                  <a:pt x="218096" y="72834"/>
                </a:lnTo>
                <a:lnTo>
                  <a:pt x="61976" y="72834"/>
                </a:lnTo>
                <a:lnTo>
                  <a:pt x="59512" y="72656"/>
                </a:lnTo>
                <a:close/>
              </a:path>
              <a:path w="280670" h="287654">
                <a:moveTo>
                  <a:pt x="140487" y="0"/>
                </a:moveTo>
                <a:lnTo>
                  <a:pt x="111142" y="5654"/>
                </a:lnTo>
                <a:lnTo>
                  <a:pt x="86820" y="21148"/>
                </a:lnTo>
                <a:lnTo>
                  <a:pt x="69703" y="44276"/>
                </a:lnTo>
                <a:lnTo>
                  <a:pt x="61976" y="72834"/>
                </a:lnTo>
                <a:lnTo>
                  <a:pt x="218096" y="72834"/>
                </a:lnTo>
                <a:lnTo>
                  <a:pt x="213110" y="48134"/>
                </a:lnTo>
                <a:lnTo>
                  <a:pt x="196221" y="23082"/>
                </a:lnTo>
                <a:lnTo>
                  <a:pt x="171169" y="6192"/>
                </a:lnTo>
                <a:lnTo>
                  <a:pt x="140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8224" y="7426096"/>
            <a:ext cx="148047" cy="904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48118" y="7557889"/>
            <a:ext cx="98428" cy="92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9366" y="7558951"/>
            <a:ext cx="194463" cy="90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700" y="7333919"/>
            <a:ext cx="1105916" cy="1105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81103" y="7044066"/>
            <a:ext cx="464184" cy="1035050"/>
          </a:xfrm>
          <a:custGeom>
            <a:avLst/>
            <a:gdLst/>
            <a:ahLst/>
            <a:cxnLst/>
            <a:rect l="l" t="t" r="r" b="b"/>
            <a:pathLst>
              <a:path w="464184" h="1035050">
                <a:moveTo>
                  <a:pt x="455510" y="0"/>
                </a:moveTo>
                <a:lnTo>
                  <a:pt x="450380" y="1701"/>
                </a:lnTo>
                <a:lnTo>
                  <a:pt x="5981" y="173482"/>
                </a:lnTo>
                <a:lnTo>
                  <a:pt x="2565" y="175196"/>
                </a:lnTo>
                <a:lnTo>
                  <a:pt x="0" y="178612"/>
                </a:lnTo>
                <a:lnTo>
                  <a:pt x="0" y="951191"/>
                </a:lnTo>
                <a:lnTo>
                  <a:pt x="2565" y="954608"/>
                </a:lnTo>
                <a:lnTo>
                  <a:pt x="5981" y="956322"/>
                </a:lnTo>
                <a:lnTo>
                  <a:pt x="174345" y="1034097"/>
                </a:lnTo>
                <a:lnTo>
                  <a:pt x="176047" y="1034948"/>
                </a:lnTo>
                <a:lnTo>
                  <a:pt x="183743" y="1034948"/>
                </a:lnTo>
                <a:lnTo>
                  <a:pt x="188010" y="1030681"/>
                </a:lnTo>
                <a:lnTo>
                  <a:pt x="188874" y="1025550"/>
                </a:lnTo>
                <a:lnTo>
                  <a:pt x="188874" y="1009307"/>
                </a:lnTo>
                <a:lnTo>
                  <a:pt x="168363" y="1009307"/>
                </a:lnTo>
                <a:lnTo>
                  <a:pt x="19659" y="940943"/>
                </a:lnTo>
                <a:lnTo>
                  <a:pt x="20510" y="188874"/>
                </a:lnTo>
                <a:lnTo>
                  <a:pt x="445262" y="24777"/>
                </a:lnTo>
                <a:lnTo>
                  <a:pt x="464058" y="24777"/>
                </a:lnTo>
                <a:lnTo>
                  <a:pt x="464058" y="9398"/>
                </a:lnTo>
                <a:lnTo>
                  <a:pt x="463207" y="8547"/>
                </a:lnTo>
                <a:lnTo>
                  <a:pt x="463207" y="7683"/>
                </a:lnTo>
                <a:lnTo>
                  <a:pt x="461492" y="2565"/>
                </a:lnTo>
                <a:lnTo>
                  <a:pt x="455510" y="0"/>
                </a:lnTo>
                <a:close/>
              </a:path>
              <a:path w="464184" h="1035050">
                <a:moveTo>
                  <a:pt x="425602" y="72644"/>
                </a:moveTo>
                <a:lnTo>
                  <a:pt x="422186" y="72644"/>
                </a:lnTo>
                <a:lnTo>
                  <a:pt x="419620" y="73494"/>
                </a:lnTo>
                <a:lnTo>
                  <a:pt x="64947" y="209384"/>
                </a:lnTo>
                <a:lnTo>
                  <a:pt x="62382" y="210235"/>
                </a:lnTo>
                <a:lnTo>
                  <a:pt x="59817" y="212801"/>
                </a:lnTo>
                <a:lnTo>
                  <a:pt x="57251" y="220484"/>
                </a:lnTo>
                <a:lnTo>
                  <a:pt x="59817" y="226466"/>
                </a:lnTo>
                <a:lnTo>
                  <a:pt x="64947" y="228180"/>
                </a:lnTo>
                <a:lnTo>
                  <a:pt x="168363" y="266636"/>
                </a:lnTo>
                <a:lnTo>
                  <a:pt x="168363" y="1009307"/>
                </a:lnTo>
                <a:lnTo>
                  <a:pt x="188874" y="1009307"/>
                </a:lnTo>
                <a:lnTo>
                  <a:pt x="188874" y="255524"/>
                </a:lnTo>
                <a:lnTo>
                  <a:pt x="186309" y="252107"/>
                </a:lnTo>
                <a:lnTo>
                  <a:pt x="182029" y="250405"/>
                </a:lnTo>
                <a:lnTo>
                  <a:pt x="96570" y="218782"/>
                </a:lnTo>
                <a:lnTo>
                  <a:pt x="422186" y="94005"/>
                </a:lnTo>
                <a:lnTo>
                  <a:pt x="464058" y="94005"/>
                </a:lnTo>
                <a:lnTo>
                  <a:pt x="464058" y="83743"/>
                </a:lnTo>
                <a:lnTo>
                  <a:pt x="445262" y="83743"/>
                </a:lnTo>
                <a:lnTo>
                  <a:pt x="428167" y="74345"/>
                </a:lnTo>
                <a:lnTo>
                  <a:pt x="425602" y="72644"/>
                </a:lnTo>
                <a:close/>
              </a:path>
              <a:path w="464184" h="1035050">
                <a:moveTo>
                  <a:pt x="464058" y="94005"/>
                </a:moveTo>
                <a:lnTo>
                  <a:pt x="422186" y="94005"/>
                </a:lnTo>
                <a:lnTo>
                  <a:pt x="449529" y="109385"/>
                </a:lnTo>
                <a:lnTo>
                  <a:pt x="452945" y="111099"/>
                </a:lnTo>
                <a:lnTo>
                  <a:pt x="459790" y="111099"/>
                </a:lnTo>
                <a:lnTo>
                  <a:pt x="464058" y="105968"/>
                </a:lnTo>
                <a:lnTo>
                  <a:pt x="464058" y="94005"/>
                </a:lnTo>
                <a:close/>
              </a:path>
              <a:path w="464184" h="1035050">
                <a:moveTo>
                  <a:pt x="464058" y="24777"/>
                </a:moveTo>
                <a:lnTo>
                  <a:pt x="445262" y="24777"/>
                </a:lnTo>
                <a:lnTo>
                  <a:pt x="445262" y="83743"/>
                </a:lnTo>
                <a:lnTo>
                  <a:pt x="464058" y="83743"/>
                </a:lnTo>
                <a:lnTo>
                  <a:pt x="464058" y="2477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49455" y="7130381"/>
            <a:ext cx="441959" cy="975994"/>
          </a:xfrm>
          <a:custGeom>
            <a:avLst/>
            <a:gdLst/>
            <a:ahLst/>
            <a:cxnLst/>
            <a:rect l="l" t="t" r="r" b="b"/>
            <a:pathLst>
              <a:path w="441959" h="975995">
                <a:moveTo>
                  <a:pt x="188944" y="887094"/>
                </a:moveTo>
                <a:lnTo>
                  <a:pt x="169227" y="887094"/>
                </a:lnTo>
                <a:lnTo>
                  <a:pt x="187172" y="968286"/>
                </a:lnTo>
                <a:lnTo>
                  <a:pt x="188023" y="972565"/>
                </a:lnTo>
                <a:lnTo>
                  <a:pt x="191439" y="975131"/>
                </a:lnTo>
                <a:lnTo>
                  <a:pt x="195719" y="975982"/>
                </a:lnTo>
                <a:lnTo>
                  <a:pt x="200837" y="975982"/>
                </a:lnTo>
                <a:lnTo>
                  <a:pt x="204266" y="974267"/>
                </a:lnTo>
                <a:lnTo>
                  <a:pt x="205968" y="970851"/>
                </a:lnTo>
                <a:lnTo>
                  <a:pt x="222858" y="935812"/>
                </a:lnTo>
                <a:lnTo>
                  <a:pt x="199986" y="935812"/>
                </a:lnTo>
                <a:lnTo>
                  <a:pt x="188944" y="887094"/>
                </a:lnTo>
                <a:close/>
              </a:path>
              <a:path w="441959" h="975995">
                <a:moveTo>
                  <a:pt x="433298" y="0"/>
                </a:moveTo>
                <a:lnTo>
                  <a:pt x="428167" y="1714"/>
                </a:lnTo>
                <a:lnTo>
                  <a:pt x="5994" y="163233"/>
                </a:lnTo>
                <a:lnTo>
                  <a:pt x="2565" y="164947"/>
                </a:lnTo>
                <a:lnTo>
                  <a:pt x="0" y="168363"/>
                </a:lnTo>
                <a:lnTo>
                  <a:pt x="0" y="940092"/>
                </a:lnTo>
                <a:lnTo>
                  <a:pt x="863" y="940942"/>
                </a:lnTo>
                <a:lnTo>
                  <a:pt x="2565" y="946073"/>
                </a:lnTo>
                <a:lnTo>
                  <a:pt x="8547" y="948639"/>
                </a:lnTo>
                <a:lnTo>
                  <a:pt x="13677" y="946924"/>
                </a:lnTo>
                <a:lnTo>
                  <a:pt x="73672" y="923848"/>
                </a:lnTo>
                <a:lnTo>
                  <a:pt x="19659" y="923848"/>
                </a:lnTo>
                <a:lnTo>
                  <a:pt x="19659" y="178612"/>
                </a:lnTo>
                <a:lnTo>
                  <a:pt x="422198" y="24777"/>
                </a:lnTo>
                <a:lnTo>
                  <a:pt x="441845" y="24777"/>
                </a:lnTo>
                <a:lnTo>
                  <a:pt x="441845" y="8547"/>
                </a:lnTo>
                <a:lnTo>
                  <a:pt x="440994" y="7696"/>
                </a:lnTo>
                <a:lnTo>
                  <a:pt x="439280" y="2565"/>
                </a:lnTo>
                <a:lnTo>
                  <a:pt x="433298" y="0"/>
                </a:lnTo>
                <a:close/>
              </a:path>
              <a:path w="441959" h="975995">
                <a:moveTo>
                  <a:pt x="441845" y="24777"/>
                </a:moveTo>
                <a:lnTo>
                  <a:pt x="422198" y="24777"/>
                </a:lnTo>
                <a:lnTo>
                  <a:pt x="422198" y="769162"/>
                </a:lnTo>
                <a:lnTo>
                  <a:pt x="252120" y="834110"/>
                </a:lnTo>
                <a:lnTo>
                  <a:pt x="250418" y="834974"/>
                </a:lnTo>
                <a:lnTo>
                  <a:pt x="247853" y="836675"/>
                </a:lnTo>
                <a:lnTo>
                  <a:pt x="246989" y="839241"/>
                </a:lnTo>
                <a:lnTo>
                  <a:pt x="199986" y="935812"/>
                </a:lnTo>
                <a:lnTo>
                  <a:pt x="222858" y="935812"/>
                </a:lnTo>
                <a:lnTo>
                  <a:pt x="263232" y="852055"/>
                </a:lnTo>
                <a:lnTo>
                  <a:pt x="435864" y="785406"/>
                </a:lnTo>
                <a:lnTo>
                  <a:pt x="439280" y="783691"/>
                </a:lnTo>
                <a:lnTo>
                  <a:pt x="441845" y="780275"/>
                </a:lnTo>
                <a:lnTo>
                  <a:pt x="441845" y="24777"/>
                </a:lnTo>
                <a:close/>
              </a:path>
              <a:path w="441959" h="975995">
                <a:moveTo>
                  <a:pt x="180327" y="864031"/>
                </a:moveTo>
                <a:lnTo>
                  <a:pt x="176060" y="864031"/>
                </a:lnTo>
                <a:lnTo>
                  <a:pt x="175209" y="864882"/>
                </a:lnTo>
                <a:lnTo>
                  <a:pt x="173494" y="864882"/>
                </a:lnTo>
                <a:lnTo>
                  <a:pt x="171780" y="865733"/>
                </a:lnTo>
                <a:lnTo>
                  <a:pt x="19659" y="923848"/>
                </a:lnTo>
                <a:lnTo>
                  <a:pt x="73672" y="923848"/>
                </a:lnTo>
                <a:lnTo>
                  <a:pt x="169227" y="887094"/>
                </a:lnTo>
                <a:lnTo>
                  <a:pt x="188944" y="887094"/>
                </a:lnTo>
                <a:lnTo>
                  <a:pt x="185458" y="871715"/>
                </a:lnTo>
                <a:lnTo>
                  <a:pt x="184607" y="867448"/>
                </a:lnTo>
                <a:lnTo>
                  <a:pt x="180327" y="864031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04116" y="7138068"/>
            <a:ext cx="218440" cy="281305"/>
          </a:xfrm>
          <a:custGeom>
            <a:avLst/>
            <a:gdLst/>
            <a:ahLst/>
            <a:cxnLst/>
            <a:rect l="l" t="t" r="r" b="b"/>
            <a:pathLst>
              <a:path w="218440" h="281304">
                <a:moveTo>
                  <a:pt x="46151" y="0"/>
                </a:moveTo>
                <a:lnTo>
                  <a:pt x="0" y="0"/>
                </a:lnTo>
                <a:lnTo>
                  <a:pt x="38455" y="281178"/>
                </a:lnTo>
                <a:lnTo>
                  <a:pt x="82042" y="281178"/>
                </a:lnTo>
                <a:lnTo>
                  <a:pt x="97756" y="177761"/>
                </a:lnTo>
                <a:lnTo>
                  <a:pt x="67513" y="177761"/>
                </a:lnTo>
                <a:lnTo>
                  <a:pt x="46151" y="0"/>
                </a:lnTo>
                <a:close/>
              </a:path>
              <a:path w="218440" h="281304">
                <a:moveTo>
                  <a:pt x="145817" y="106832"/>
                </a:moveTo>
                <a:lnTo>
                  <a:pt x="109385" y="106832"/>
                </a:lnTo>
                <a:lnTo>
                  <a:pt x="136740" y="281178"/>
                </a:lnTo>
                <a:lnTo>
                  <a:pt x="182029" y="281178"/>
                </a:lnTo>
                <a:lnTo>
                  <a:pt x="195234" y="177761"/>
                </a:lnTo>
                <a:lnTo>
                  <a:pt x="156387" y="177761"/>
                </a:lnTo>
                <a:lnTo>
                  <a:pt x="145817" y="106832"/>
                </a:lnTo>
                <a:close/>
              </a:path>
              <a:path w="218440" h="281304">
                <a:moveTo>
                  <a:pt x="129895" y="0"/>
                </a:moveTo>
                <a:lnTo>
                  <a:pt x="91440" y="0"/>
                </a:lnTo>
                <a:lnTo>
                  <a:pt x="68364" y="177761"/>
                </a:lnTo>
                <a:lnTo>
                  <a:pt x="97756" y="177761"/>
                </a:lnTo>
                <a:lnTo>
                  <a:pt x="108534" y="106832"/>
                </a:lnTo>
                <a:lnTo>
                  <a:pt x="145817" y="106832"/>
                </a:lnTo>
                <a:lnTo>
                  <a:pt x="129895" y="0"/>
                </a:lnTo>
                <a:close/>
              </a:path>
              <a:path w="218440" h="281304">
                <a:moveTo>
                  <a:pt x="217932" y="0"/>
                </a:moveTo>
                <a:lnTo>
                  <a:pt x="178612" y="0"/>
                </a:lnTo>
                <a:lnTo>
                  <a:pt x="156387" y="177761"/>
                </a:lnTo>
                <a:lnTo>
                  <a:pt x="195234" y="177761"/>
                </a:lnTo>
                <a:lnTo>
                  <a:pt x="217932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33151" y="7134658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929" y="0"/>
                </a:moveTo>
                <a:lnTo>
                  <a:pt x="38935" y="5755"/>
                </a:lnTo>
                <a:lnTo>
                  <a:pt x="16876" y="21685"/>
                </a:lnTo>
                <a:lnTo>
                  <a:pt x="4112" y="45787"/>
                </a:lnTo>
                <a:lnTo>
                  <a:pt x="0" y="76060"/>
                </a:lnTo>
                <a:lnTo>
                  <a:pt x="0" y="211937"/>
                </a:lnTo>
                <a:lnTo>
                  <a:pt x="3992" y="242210"/>
                </a:lnTo>
                <a:lnTo>
                  <a:pt x="16557" y="266312"/>
                </a:lnTo>
                <a:lnTo>
                  <a:pt x="38576" y="282242"/>
                </a:lnTo>
                <a:lnTo>
                  <a:pt x="70929" y="287997"/>
                </a:lnTo>
                <a:lnTo>
                  <a:pt x="103423" y="282242"/>
                </a:lnTo>
                <a:lnTo>
                  <a:pt x="125737" y="266312"/>
                </a:lnTo>
                <a:lnTo>
                  <a:pt x="135139" y="248691"/>
                </a:lnTo>
                <a:lnTo>
                  <a:pt x="70929" y="248691"/>
                </a:lnTo>
                <a:lnTo>
                  <a:pt x="60343" y="246555"/>
                </a:lnTo>
                <a:lnTo>
                  <a:pt x="52879" y="240572"/>
                </a:lnTo>
                <a:lnTo>
                  <a:pt x="48458" y="231385"/>
                </a:lnTo>
                <a:lnTo>
                  <a:pt x="47002" y="219633"/>
                </a:lnTo>
                <a:lnTo>
                  <a:pt x="47002" y="68364"/>
                </a:lnTo>
                <a:lnTo>
                  <a:pt x="48339" y="56612"/>
                </a:lnTo>
                <a:lnTo>
                  <a:pt x="52560" y="47424"/>
                </a:lnTo>
                <a:lnTo>
                  <a:pt x="59984" y="41442"/>
                </a:lnTo>
                <a:lnTo>
                  <a:pt x="70929" y="39306"/>
                </a:lnTo>
                <a:lnTo>
                  <a:pt x="135157" y="39306"/>
                </a:lnTo>
                <a:lnTo>
                  <a:pt x="125418" y="21361"/>
                </a:lnTo>
                <a:lnTo>
                  <a:pt x="103064" y="5633"/>
                </a:lnTo>
                <a:lnTo>
                  <a:pt x="70929" y="0"/>
                </a:lnTo>
                <a:close/>
              </a:path>
              <a:path w="142875" h="288290">
                <a:moveTo>
                  <a:pt x="135157" y="39306"/>
                </a:moveTo>
                <a:lnTo>
                  <a:pt x="70929" y="39306"/>
                </a:lnTo>
                <a:lnTo>
                  <a:pt x="82014" y="41442"/>
                </a:lnTo>
                <a:lnTo>
                  <a:pt x="89735" y="47424"/>
                </a:lnTo>
                <a:lnTo>
                  <a:pt x="94250" y="56612"/>
                </a:lnTo>
                <a:lnTo>
                  <a:pt x="95719" y="68364"/>
                </a:lnTo>
                <a:lnTo>
                  <a:pt x="95719" y="219633"/>
                </a:lnTo>
                <a:lnTo>
                  <a:pt x="94130" y="231385"/>
                </a:lnTo>
                <a:lnTo>
                  <a:pt x="89415" y="240572"/>
                </a:lnTo>
                <a:lnTo>
                  <a:pt x="81655" y="246555"/>
                </a:lnTo>
                <a:lnTo>
                  <a:pt x="70929" y="248691"/>
                </a:lnTo>
                <a:lnTo>
                  <a:pt x="135139" y="248691"/>
                </a:lnTo>
                <a:lnTo>
                  <a:pt x="138596" y="242210"/>
                </a:lnTo>
                <a:lnTo>
                  <a:pt x="142722" y="211937"/>
                </a:lnTo>
                <a:lnTo>
                  <a:pt x="142722" y="76060"/>
                </a:lnTo>
                <a:lnTo>
                  <a:pt x="138477" y="45423"/>
                </a:lnTo>
                <a:lnTo>
                  <a:pt x="135157" y="3930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97242" y="7138074"/>
            <a:ext cx="141605" cy="281305"/>
          </a:xfrm>
          <a:custGeom>
            <a:avLst/>
            <a:gdLst/>
            <a:ahLst/>
            <a:cxnLst/>
            <a:rect l="l" t="t" r="r" b="b"/>
            <a:pathLst>
              <a:path w="141605" h="281304">
                <a:moveTo>
                  <a:pt x="68364" y="0"/>
                </a:moveTo>
                <a:lnTo>
                  <a:pt x="0" y="0"/>
                </a:lnTo>
                <a:lnTo>
                  <a:pt x="0" y="281165"/>
                </a:lnTo>
                <a:lnTo>
                  <a:pt x="47002" y="281165"/>
                </a:lnTo>
                <a:lnTo>
                  <a:pt x="47002" y="152120"/>
                </a:lnTo>
                <a:lnTo>
                  <a:pt x="97876" y="152120"/>
                </a:lnTo>
                <a:lnTo>
                  <a:pt x="112772" y="146242"/>
                </a:lnTo>
                <a:lnTo>
                  <a:pt x="124456" y="135026"/>
                </a:lnTo>
                <a:lnTo>
                  <a:pt x="128477" y="125628"/>
                </a:lnTo>
                <a:lnTo>
                  <a:pt x="47002" y="125628"/>
                </a:lnTo>
                <a:lnTo>
                  <a:pt x="47002" y="38455"/>
                </a:lnTo>
                <a:lnTo>
                  <a:pt x="130123" y="38455"/>
                </a:lnTo>
                <a:lnTo>
                  <a:pt x="129905" y="36770"/>
                </a:lnTo>
                <a:lnTo>
                  <a:pt x="118794" y="16876"/>
                </a:lnTo>
                <a:lnTo>
                  <a:pt x="98707" y="4352"/>
                </a:lnTo>
                <a:lnTo>
                  <a:pt x="68364" y="0"/>
                </a:lnTo>
                <a:close/>
              </a:path>
              <a:path w="141605" h="281304">
                <a:moveTo>
                  <a:pt x="97876" y="152120"/>
                </a:moveTo>
                <a:lnTo>
                  <a:pt x="47002" y="152120"/>
                </a:lnTo>
                <a:lnTo>
                  <a:pt x="91440" y="280314"/>
                </a:lnTo>
                <a:lnTo>
                  <a:pt x="141008" y="280314"/>
                </a:lnTo>
                <a:lnTo>
                  <a:pt x="95719" y="152971"/>
                </a:lnTo>
                <a:lnTo>
                  <a:pt x="97876" y="152120"/>
                </a:lnTo>
                <a:close/>
              </a:path>
              <a:path w="141605" h="281304">
                <a:moveTo>
                  <a:pt x="130123" y="38455"/>
                </a:moveTo>
                <a:lnTo>
                  <a:pt x="62382" y="38455"/>
                </a:lnTo>
                <a:lnTo>
                  <a:pt x="72840" y="39898"/>
                </a:lnTo>
                <a:lnTo>
                  <a:pt x="80011" y="44226"/>
                </a:lnTo>
                <a:lnTo>
                  <a:pt x="84136" y="51437"/>
                </a:lnTo>
                <a:lnTo>
                  <a:pt x="85458" y="61531"/>
                </a:lnTo>
                <a:lnTo>
                  <a:pt x="85458" y="108534"/>
                </a:lnTo>
                <a:lnTo>
                  <a:pt x="82697" y="116134"/>
                </a:lnTo>
                <a:lnTo>
                  <a:pt x="77449" y="121891"/>
                </a:lnTo>
                <a:lnTo>
                  <a:pt x="70436" y="125243"/>
                </a:lnTo>
                <a:lnTo>
                  <a:pt x="62382" y="125628"/>
                </a:lnTo>
                <a:lnTo>
                  <a:pt x="128477" y="125628"/>
                </a:lnTo>
                <a:lnTo>
                  <a:pt x="131174" y="119324"/>
                </a:lnTo>
                <a:lnTo>
                  <a:pt x="133324" y="99136"/>
                </a:lnTo>
                <a:lnTo>
                  <a:pt x="133324" y="63233"/>
                </a:lnTo>
                <a:lnTo>
                  <a:pt x="130123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151075" y="739969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403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74576" y="7138072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69"/>
                </a:lnTo>
              </a:path>
            </a:pathLst>
          </a:custGeom>
          <a:ln w="47002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69871" y="7138075"/>
            <a:ext cx="141605" cy="280670"/>
          </a:xfrm>
          <a:custGeom>
            <a:avLst/>
            <a:gdLst/>
            <a:ahLst/>
            <a:cxnLst/>
            <a:rect l="l" t="t" r="r" b="b"/>
            <a:pathLst>
              <a:path w="141605" h="280670">
                <a:moveTo>
                  <a:pt x="72644" y="0"/>
                </a:moveTo>
                <a:lnTo>
                  <a:pt x="0" y="0"/>
                </a:lnTo>
                <a:lnTo>
                  <a:pt x="0" y="280314"/>
                </a:lnTo>
                <a:lnTo>
                  <a:pt x="72644" y="280314"/>
                </a:lnTo>
                <a:lnTo>
                  <a:pt x="104596" y="274572"/>
                </a:lnTo>
                <a:lnTo>
                  <a:pt x="125733" y="258735"/>
                </a:lnTo>
                <a:lnTo>
                  <a:pt x="133583" y="242709"/>
                </a:lnTo>
                <a:lnTo>
                  <a:pt x="47002" y="242709"/>
                </a:lnTo>
                <a:lnTo>
                  <a:pt x="47002" y="38455"/>
                </a:lnTo>
                <a:lnTo>
                  <a:pt x="134170" y="38455"/>
                </a:lnTo>
                <a:lnTo>
                  <a:pt x="125733" y="21259"/>
                </a:lnTo>
                <a:lnTo>
                  <a:pt x="104596" y="5622"/>
                </a:lnTo>
                <a:lnTo>
                  <a:pt x="72644" y="0"/>
                </a:lnTo>
                <a:close/>
              </a:path>
              <a:path w="141605" h="280670">
                <a:moveTo>
                  <a:pt x="134170" y="38455"/>
                </a:moveTo>
                <a:lnTo>
                  <a:pt x="67513" y="38455"/>
                </a:lnTo>
                <a:lnTo>
                  <a:pt x="80079" y="40578"/>
                </a:lnTo>
                <a:lnTo>
                  <a:pt x="88557" y="46467"/>
                </a:lnTo>
                <a:lnTo>
                  <a:pt x="93348" y="55402"/>
                </a:lnTo>
                <a:lnTo>
                  <a:pt x="94856" y="66662"/>
                </a:lnTo>
                <a:lnTo>
                  <a:pt x="94856" y="214502"/>
                </a:lnTo>
                <a:lnTo>
                  <a:pt x="93348" y="225762"/>
                </a:lnTo>
                <a:lnTo>
                  <a:pt x="88557" y="234697"/>
                </a:lnTo>
                <a:lnTo>
                  <a:pt x="80079" y="240586"/>
                </a:lnTo>
                <a:lnTo>
                  <a:pt x="67513" y="242709"/>
                </a:lnTo>
                <a:lnTo>
                  <a:pt x="133583" y="242709"/>
                </a:lnTo>
                <a:lnTo>
                  <a:pt x="137416" y="234885"/>
                </a:lnTo>
                <a:lnTo>
                  <a:pt x="141008" y="205104"/>
                </a:lnTo>
                <a:lnTo>
                  <a:pt x="141008" y="75209"/>
                </a:lnTo>
                <a:lnTo>
                  <a:pt x="137416" y="45069"/>
                </a:lnTo>
                <a:lnTo>
                  <a:pt x="134170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426259" y="7138074"/>
            <a:ext cx="43180" cy="62865"/>
          </a:xfrm>
          <a:custGeom>
            <a:avLst/>
            <a:gdLst/>
            <a:ahLst/>
            <a:cxnLst/>
            <a:rect l="l" t="t" r="r" b="b"/>
            <a:pathLst>
              <a:path w="43180" h="62865">
                <a:moveTo>
                  <a:pt x="42735" y="0"/>
                </a:moveTo>
                <a:lnTo>
                  <a:pt x="2565" y="0"/>
                </a:lnTo>
                <a:lnTo>
                  <a:pt x="0" y="62382"/>
                </a:lnTo>
                <a:lnTo>
                  <a:pt x="25641" y="62382"/>
                </a:lnTo>
                <a:lnTo>
                  <a:pt x="42735" y="3416"/>
                </a:lnTo>
                <a:lnTo>
                  <a:pt x="4273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73272" y="7134652"/>
            <a:ext cx="135255" cy="288290"/>
          </a:xfrm>
          <a:custGeom>
            <a:avLst/>
            <a:gdLst/>
            <a:ahLst/>
            <a:cxnLst/>
            <a:rect l="l" t="t" r="r" b="b"/>
            <a:pathLst>
              <a:path w="135255" h="288290">
                <a:moveTo>
                  <a:pt x="44437" y="186309"/>
                </a:moveTo>
                <a:lnTo>
                  <a:pt x="850" y="186309"/>
                </a:lnTo>
                <a:lnTo>
                  <a:pt x="969" y="224764"/>
                </a:lnTo>
                <a:lnTo>
                  <a:pt x="4402" y="249434"/>
                </a:lnTo>
                <a:lnTo>
                  <a:pt x="15806" y="269744"/>
                </a:lnTo>
                <a:lnTo>
                  <a:pt x="36185" y="283163"/>
                </a:lnTo>
                <a:lnTo>
                  <a:pt x="66662" y="288010"/>
                </a:lnTo>
                <a:lnTo>
                  <a:pt x="97532" y="283137"/>
                </a:lnTo>
                <a:lnTo>
                  <a:pt x="118789" y="269530"/>
                </a:lnTo>
                <a:lnTo>
                  <a:pt x="130575" y="249555"/>
                </a:lnTo>
                <a:lnTo>
                  <a:pt x="67513" y="249555"/>
                </a:lnTo>
                <a:lnTo>
                  <a:pt x="57054" y="247846"/>
                </a:lnTo>
                <a:lnTo>
                  <a:pt x="49884" y="242931"/>
                </a:lnTo>
                <a:lnTo>
                  <a:pt x="45758" y="235131"/>
                </a:lnTo>
                <a:lnTo>
                  <a:pt x="44437" y="224764"/>
                </a:lnTo>
                <a:lnTo>
                  <a:pt x="44437" y="186309"/>
                </a:lnTo>
                <a:close/>
              </a:path>
              <a:path w="135255" h="288290">
                <a:moveTo>
                  <a:pt x="65798" y="0"/>
                </a:moveTo>
                <a:lnTo>
                  <a:pt x="36411" y="4686"/>
                </a:lnTo>
                <a:lnTo>
                  <a:pt x="15916" y="17626"/>
                </a:lnTo>
                <a:lnTo>
                  <a:pt x="3912" y="37134"/>
                </a:lnTo>
                <a:lnTo>
                  <a:pt x="0" y="61531"/>
                </a:lnTo>
                <a:lnTo>
                  <a:pt x="0" y="70929"/>
                </a:lnTo>
                <a:lnTo>
                  <a:pt x="9718" y="110782"/>
                </a:lnTo>
                <a:lnTo>
                  <a:pt x="39306" y="146138"/>
                </a:lnTo>
                <a:lnTo>
                  <a:pt x="67513" y="173494"/>
                </a:lnTo>
                <a:lnTo>
                  <a:pt x="76980" y="183252"/>
                </a:lnTo>
                <a:lnTo>
                  <a:pt x="83642" y="192612"/>
                </a:lnTo>
                <a:lnTo>
                  <a:pt x="87579" y="202457"/>
                </a:lnTo>
                <a:lnTo>
                  <a:pt x="88874" y="213664"/>
                </a:lnTo>
                <a:lnTo>
                  <a:pt x="88874" y="224764"/>
                </a:lnTo>
                <a:lnTo>
                  <a:pt x="87819" y="234767"/>
                </a:lnTo>
                <a:lnTo>
                  <a:pt x="84280" y="242608"/>
                </a:lnTo>
                <a:lnTo>
                  <a:pt x="77698" y="247724"/>
                </a:lnTo>
                <a:lnTo>
                  <a:pt x="67513" y="249555"/>
                </a:lnTo>
                <a:lnTo>
                  <a:pt x="130575" y="249555"/>
                </a:lnTo>
                <a:lnTo>
                  <a:pt x="131073" y="248711"/>
                </a:lnTo>
                <a:lnTo>
                  <a:pt x="135026" y="222199"/>
                </a:lnTo>
                <a:lnTo>
                  <a:pt x="135026" y="208534"/>
                </a:lnTo>
                <a:lnTo>
                  <a:pt x="125414" y="170607"/>
                </a:lnTo>
                <a:lnTo>
                  <a:pt x="96570" y="135890"/>
                </a:lnTo>
                <a:lnTo>
                  <a:pt x="66662" y="105981"/>
                </a:lnTo>
                <a:lnTo>
                  <a:pt x="57419" y="96365"/>
                </a:lnTo>
                <a:lnTo>
                  <a:pt x="50420" y="87390"/>
                </a:lnTo>
                <a:lnTo>
                  <a:pt x="45986" y="78094"/>
                </a:lnTo>
                <a:lnTo>
                  <a:pt x="44437" y="67513"/>
                </a:lnTo>
                <a:lnTo>
                  <a:pt x="44437" y="57264"/>
                </a:lnTo>
                <a:lnTo>
                  <a:pt x="46706" y="49517"/>
                </a:lnTo>
                <a:lnTo>
                  <a:pt x="51701" y="43373"/>
                </a:lnTo>
                <a:lnTo>
                  <a:pt x="58621" y="39472"/>
                </a:lnTo>
                <a:lnTo>
                  <a:pt x="66662" y="38455"/>
                </a:lnTo>
                <a:lnTo>
                  <a:pt x="127938" y="38455"/>
                </a:lnTo>
                <a:lnTo>
                  <a:pt x="127697" y="36776"/>
                </a:lnTo>
                <a:lnTo>
                  <a:pt x="115692" y="16665"/>
                </a:lnTo>
                <a:lnTo>
                  <a:pt x="95193" y="4246"/>
                </a:lnTo>
                <a:lnTo>
                  <a:pt x="65798" y="0"/>
                </a:lnTo>
                <a:close/>
              </a:path>
              <a:path w="135255" h="288290">
                <a:moveTo>
                  <a:pt x="127938" y="38455"/>
                </a:moveTo>
                <a:lnTo>
                  <a:pt x="66662" y="38455"/>
                </a:lnTo>
                <a:lnTo>
                  <a:pt x="76262" y="39911"/>
                </a:lnTo>
                <a:lnTo>
                  <a:pt x="83216" y="44334"/>
                </a:lnTo>
                <a:lnTo>
                  <a:pt x="87447" y="51801"/>
                </a:lnTo>
                <a:lnTo>
                  <a:pt x="88758" y="61531"/>
                </a:lnTo>
                <a:lnTo>
                  <a:pt x="88874" y="87172"/>
                </a:lnTo>
                <a:lnTo>
                  <a:pt x="131610" y="87172"/>
                </a:lnTo>
                <a:lnTo>
                  <a:pt x="131610" y="64096"/>
                </a:lnTo>
                <a:lnTo>
                  <a:pt x="127938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610950" y="774581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416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34450" y="7484195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47002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22909" y="7484196"/>
            <a:ext cx="160020" cy="281305"/>
          </a:xfrm>
          <a:custGeom>
            <a:avLst/>
            <a:gdLst/>
            <a:ahLst/>
            <a:cxnLst/>
            <a:rect l="l" t="t" r="r" b="b"/>
            <a:pathLst>
              <a:path w="160019" h="281304">
                <a:moveTo>
                  <a:pt x="106819" y="0"/>
                </a:moveTo>
                <a:lnTo>
                  <a:pt x="52984" y="0"/>
                </a:lnTo>
                <a:lnTo>
                  <a:pt x="0" y="281165"/>
                </a:lnTo>
                <a:lnTo>
                  <a:pt x="44437" y="281165"/>
                </a:lnTo>
                <a:lnTo>
                  <a:pt x="52984" y="229895"/>
                </a:lnTo>
                <a:lnTo>
                  <a:pt x="150152" y="229895"/>
                </a:lnTo>
                <a:lnTo>
                  <a:pt x="143064" y="192290"/>
                </a:lnTo>
                <a:lnTo>
                  <a:pt x="58966" y="192290"/>
                </a:lnTo>
                <a:lnTo>
                  <a:pt x="77762" y="79476"/>
                </a:lnTo>
                <a:lnTo>
                  <a:pt x="121800" y="79476"/>
                </a:lnTo>
                <a:lnTo>
                  <a:pt x="106819" y="0"/>
                </a:lnTo>
                <a:close/>
              </a:path>
              <a:path w="160019" h="281304">
                <a:moveTo>
                  <a:pt x="150152" y="229895"/>
                </a:moveTo>
                <a:lnTo>
                  <a:pt x="102552" y="229895"/>
                </a:lnTo>
                <a:lnTo>
                  <a:pt x="111099" y="281165"/>
                </a:lnTo>
                <a:lnTo>
                  <a:pt x="159816" y="281165"/>
                </a:lnTo>
                <a:lnTo>
                  <a:pt x="150152" y="229895"/>
                </a:lnTo>
                <a:close/>
              </a:path>
              <a:path w="160019" h="281304">
                <a:moveTo>
                  <a:pt x="121800" y="79476"/>
                </a:moveTo>
                <a:lnTo>
                  <a:pt x="77762" y="79476"/>
                </a:lnTo>
                <a:lnTo>
                  <a:pt x="96570" y="192290"/>
                </a:lnTo>
                <a:lnTo>
                  <a:pt x="143064" y="192290"/>
                </a:lnTo>
                <a:lnTo>
                  <a:pt x="121800" y="7947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97251" y="7484197"/>
            <a:ext cx="141605" cy="281305"/>
          </a:xfrm>
          <a:custGeom>
            <a:avLst/>
            <a:gdLst/>
            <a:ahLst/>
            <a:cxnLst/>
            <a:rect l="l" t="t" r="r" b="b"/>
            <a:pathLst>
              <a:path w="141605" h="281304">
                <a:moveTo>
                  <a:pt x="68364" y="0"/>
                </a:moveTo>
                <a:lnTo>
                  <a:pt x="0" y="0"/>
                </a:lnTo>
                <a:lnTo>
                  <a:pt x="0" y="281165"/>
                </a:lnTo>
                <a:lnTo>
                  <a:pt x="47002" y="281165"/>
                </a:lnTo>
                <a:lnTo>
                  <a:pt x="47002" y="152120"/>
                </a:lnTo>
                <a:lnTo>
                  <a:pt x="97876" y="152120"/>
                </a:lnTo>
                <a:lnTo>
                  <a:pt x="112772" y="146242"/>
                </a:lnTo>
                <a:lnTo>
                  <a:pt x="124456" y="135026"/>
                </a:lnTo>
                <a:lnTo>
                  <a:pt x="128477" y="125628"/>
                </a:lnTo>
                <a:lnTo>
                  <a:pt x="47002" y="125628"/>
                </a:lnTo>
                <a:lnTo>
                  <a:pt x="47002" y="38455"/>
                </a:lnTo>
                <a:lnTo>
                  <a:pt x="130122" y="38455"/>
                </a:lnTo>
                <a:lnTo>
                  <a:pt x="129905" y="36776"/>
                </a:lnTo>
                <a:lnTo>
                  <a:pt x="118794" y="16878"/>
                </a:lnTo>
                <a:lnTo>
                  <a:pt x="98707" y="4352"/>
                </a:lnTo>
                <a:lnTo>
                  <a:pt x="68364" y="0"/>
                </a:lnTo>
                <a:close/>
              </a:path>
              <a:path w="141605" h="281304">
                <a:moveTo>
                  <a:pt x="97876" y="152120"/>
                </a:moveTo>
                <a:lnTo>
                  <a:pt x="47002" y="152120"/>
                </a:lnTo>
                <a:lnTo>
                  <a:pt x="91440" y="280314"/>
                </a:lnTo>
                <a:lnTo>
                  <a:pt x="141008" y="280314"/>
                </a:lnTo>
                <a:lnTo>
                  <a:pt x="95719" y="152971"/>
                </a:lnTo>
                <a:lnTo>
                  <a:pt x="97876" y="152120"/>
                </a:lnTo>
                <a:close/>
              </a:path>
              <a:path w="141605" h="281304">
                <a:moveTo>
                  <a:pt x="130122" y="38455"/>
                </a:moveTo>
                <a:lnTo>
                  <a:pt x="62382" y="38455"/>
                </a:lnTo>
                <a:lnTo>
                  <a:pt x="72840" y="39898"/>
                </a:lnTo>
                <a:lnTo>
                  <a:pt x="80011" y="44226"/>
                </a:lnTo>
                <a:lnTo>
                  <a:pt x="84136" y="51437"/>
                </a:lnTo>
                <a:lnTo>
                  <a:pt x="85458" y="61531"/>
                </a:lnTo>
                <a:lnTo>
                  <a:pt x="85458" y="108534"/>
                </a:lnTo>
                <a:lnTo>
                  <a:pt x="82697" y="116134"/>
                </a:lnTo>
                <a:lnTo>
                  <a:pt x="77449" y="121891"/>
                </a:lnTo>
                <a:lnTo>
                  <a:pt x="70436" y="125243"/>
                </a:lnTo>
                <a:lnTo>
                  <a:pt x="62382" y="125628"/>
                </a:lnTo>
                <a:lnTo>
                  <a:pt x="128477" y="125628"/>
                </a:lnTo>
                <a:lnTo>
                  <a:pt x="131174" y="119324"/>
                </a:lnTo>
                <a:lnTo>
                  <a:pt x="133324" y="99136"/>
                </a:lnTo>
                <a:lnTo>
                  <a:pt x="133324" y="63245"/>
                </a:lnTo>
                <a:lnTo>
                  <a:pt x="130122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50223" y="7480777"/>
            <a:ext cx="139065" cy="287655"/>
          </a:xfrm>
          <a:custGeom>
            <a:avLst/>
            <a:gdLst/>
            <a:ahLst/>
            <a:cxnLst/>
            <a:rect l="l" t="t" r="r" b="b"/>
            <a:pathLst>
              <a:path w="139065" h="287654">
                <a:moveTo>
                  <a:pt x="70942" y="0"/>
                </a:moveTo>
                <a:lnTo>
                  <a:pt x="38945" y="5755"/>
                </a:lnTo>
                <a:lnTo>
                  <a:pt x="16883" y="21685"/>
                </a:lnTo>
                <a:lnTo>
                  <a:pt x="4114" y="45787"/>
                </a:lnTo>
                <a:lnTo>
                  <a:pt x="0" y="76060"/>
                </a:lnTo>
                <a:lnTo>
                  <a:pt x="0" y="211086"/>
                </a:lnTo>
                <a:lnTo>
                  <a:pt x="3566" y="241361"/>
                </a:lnTo>
                <a:lnTo>
                  <a:pt x="14425" y="265468"/>
                </a:lnTo>
                <a:lnTo>
                  <a:pt x="32816" y="281402"/>
                </a:lnTo>
                <a:lnTo>
                  <a:pt x="58978" y="287159"/>
                </a:lnTo>
                <a:lnTo>
                  <a:pt x="74466" y="285539"/>
                </a:lnTo>
                <a:lnTo>
                  <a:pt x="88033" y="278714"/>
                </a:lnTo>
                <a:lnTo>
                  <a:pt x="98394" y="267564"/>
                </a:lnTo>
                <a:lnTo>
                  <a:pt x="104267" y="252971"/>
                </a:lnTo>
                <a:lnTo>
                  <a:pt x="138455" y="252971"/>
                </a:lnTo>
                <a:lnTo>
                  <a:pt x="138455" y="248691"/>
                </a:lnTo>
                <a:lnTo>
                  <a:pt x="70078" y="248691"/>
                </a:lnTo>
                <a:lnTo>
                  <a:pt x="59627" y="246555"/>
                </a:lnTo>
                <a:lnTo>
                  <a:pt x="52460" y="240572"/>
                </a:lnTo>
                <a:lnTo>
                  <a:pt x="48336" y="231385"/>
                </a:lnTo>
                <a:lnTo>
                  <a:pt x="47015" y="219633"/>
                </a:lnTo>
                <a:lnTo>
                  <a:pt x="47015" y="68364"/>
                </a:lnTo>
                <a:lnTo>
                  <a:pt x="48483" y="56617"/>
                </a:lnTo>
                <a:lnTo>
                  <a:pt x="52993" y="47429"/>
                </a:lnTo>
                <a:lnTo>
                  <a:pt x="60709" y="41444"/>
                </a:lnTo>
                <a:lnTo>
                  <a:pt x="71793" y="39306"/>
                </a:lnTo>
                <a:lnTo>
                  <a:pt x="133990" y="39306"/>
                </a:lnTo>
                <a:lnTo>
                  <a:pt x="124248" y="19656"/>
                </a:lnTo>
                <a:lnTo>
                  <a:pt x="103484" y="5181"/>
                </a:lnTo>
                <a:lnTo>
                  <a:pt x="70942" y="0"/>
                </a:lnTo>
                <a:close/>
              </a:path>
              <a:path w="139065" h="287654">
                <a:moveTo>
                  <a:pt x="138455" y="252971"/>
                </a:moveTo>
                <a:lnTo>
                  <a:pt x="104267" y="252971"/>
                </a:lnTo>
                <a:lnTo>
                  <a:pt x="104267" y="283730"/>
                </a:lnTo>
                <a:lnTo>
                  <a:pt x="138455" y="283730"/>
                </a:lnTo>
                <a:lnTo>
                  <a:pt x="138455" y="252971"/>
                </a:lnTo>
                <a:close/>
              </a:path>
              <a:path w="139065" h="287654">
                <a:moveTo>
                  <a:pt x="138455" y="134175"/>
                </a:moveTo>
                <a:lnTo>
                  <a:pt x="71793" y="134175"/>
                </a:lnTo>
                <a:lnTo>
                  <a:pt x="70942" y="171780"/>
                </a:lnTo>
                <a:lnTo>
                  <a:pt x="93154" y="171780"/>
                </a:lnTo>
                <a:lnTo>
                  <a:pt x="93154" y="221348"/>
                </a:lnTo>
                <a:lnTo>
                  <a:pt x="91833" y="233550"/>
                </a:lnTo>
                <a:lnTo>
                  <a:pt x="87707" y="242068"/>
                </a:lnTo>
                <a:lnTo>
                  <a:pt x="80536" y="247062"/>
                </a:lnTo>
                <a:lnTo>
                  <a:pt x="70078" y="248691"/>
                </a:lnTo>
                <a:lnTo>
                  <a:pt x="138455" y="248691"/>
                </a:lnTo>
                <a:lnTo>
                  <a:pt x="138455" y="134175"/>
                </a:lnTo>
                <a:close/>
              </a:path>
              <a:path w="139065" h="287654">
                <a:moveTo>
                  <a:pt x="133990" y="39306"/>
                </a:moveTo>
                <a:lnTo>
                  <a:pt x="71793" y="39306"/>
                </a:lnTo>
                <a:lnTo>
                  <a:pt x="82743" y="41176"/>
                </a:lnTo>
                <a:lnTo>
                  <a:pt x="90166" y="46574"/>
                </a:lnTo>
                <a:lnTo>
                  <a:pt x="94385" y="55176"/>
                </a:lnTo>
                <a:lnTo>
                  <a:pt x="95719" y="66662"/>
                </a:lnTo>
                <a:lnTo>
                  <a:pt x="95719" y="94868"/>
                </a:lnTo>
                <a:lnTo>
                  <a:pt x="138455" y="94868"/>
                </a:lnTo>
                <a:lnTo>
                  <a:pt x="138455" y="70078"/>
                </a:lnTo>
                <a:lnTo>
                  <a:pt x="135237" y="41823"/>
                </a:lnTo>
                <a:lnTo>
                  <a:pt x="133990" y="3930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10043" y="774581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814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10043" y="7641675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90">
                <a:moveTo>
                  <a:pt x="0" y="85090"/>
                </a:moveTo>
                <a:lnTo>
                  <a:pt x="47002" y="85090"/>
                </a:lnTo>
                <a:lnTo>
                  <a:pt x="47002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10043" y="762262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05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10043" y="7522295"/>
            <a:ext cx="47625" cy="81280"/>
          </a:xfrm>
          <a:custGeom>
            <a:avLst/>
            <a:gdLst/>
            <a:ahLst/>
            <a:cxnLst/>
            <a:rect l="l" t="t" r="r" b="b"/>
            <a:pathLst>
              <a:path w="47625" h="81279">
                <a:moveTo>
                  <a:pt x="0" y="81280"/>
                </a:moveTo>
                <a:lnTo>
                  <a:pt x="47002" y="81280"/>
                </a:lnTo>
                <a:lnTo>
                  <a:pt x="47002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210043" y="750324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814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38238" y="7481625"/>
            <a:ext cx="135255" cy="288290"/>
          </a:xfrm>
          <a:custGeom>
            <a:avLst/>
            <a:gdLst/>
            <a:ahLst/>
            <a:cxnLst/>
            <a:rect l="l" t="t" r="r" b="b"/>
            <a:pathLst>
              <a:path w="135255" h="288290">
                <a:moveTo>
                  <a:pt x="43586" y="185458"/>
                </a:moveTo>
                <a:lnTo>
                  <a:pt x="0" y="185458"/>
                </a:lnTo>
                <a:lnTo>
                  <a:pt x="120" y="223913"/>
                </a:lnTo>
                <a:lnTo>
                  <a:pt x="3684" y="249075"/>
                </a:lnTo>
                <a:lnTo>
                  <a:pt x="15381" y="269638"/>
                </a:lnTo>
                <a:lnTo>
                  <a:pt x="36052" y="283150"/>
                </a:lnTo>
                <a:lnTo>
                  <a:pt x="66662" y="288010"/>
                </a:lnTo>
                <a:lnTo>
                  <a:pt x="97532" y="283137"/>
                </a:lnTo>
                <a:lnTo>
                  <a:pt x="118789" y="269532"/>
                </a:lnTo>
                <a:lnTo>
                  <a:pt x="131075" y="248704"/>
                </a:lnTo>
                <a:lnTo>
                  <a:pt x="66662" y="248704"/>
                </a:lnTo>
                <a:lnTo>
                  <a:pt x="56204" y="246995"/>
                </a:lnTo>
                <a:lnTo>
                  <a:pt x="49033" y="242081"/>
                </a:lnTo>
                <a:lnTo>
                  <a:pt x="44907" y="234280"/>
                </a:lnTo>
                <a:lnTo>
                  <a:pt x="43586" y="223913"/>
                </a:lnTo>
                <a:lnTo>
                  <a:pt x="43586" y="185458"/>
                </a:lnTo>
                <a:close/>
              </a:path>
              <a:path w="135255" h="288290">
                <a:moveTo>
                  <a:pt x="65811" y="0"/>
                </a:moveTo>
                <a:lnTo>
                  <a:pt x="36417" y="4687"/>
                </a:lnTo>
                <a:lnTo>
                  <a:pt x="15917" y="17627"/>
                </a:lnTo>
                <a:lnTo>
                  <a:pt x="3912" y="37140"/>
                </a:lnTo>
                <a:lnTo>
                  <a:pt x="0" y="61544"/>
                </a:lnTo>
                <a:lnTo>
                  <a:pt x="0" y="70942"/>
                </a:lnTo>
                <a:lnTo>
                  <a:pt x="9399" y="110790"/>
                </a:lnTo>
                <a:lnTo>
                  <a:pt x="39306" y="146151"/>
                </a:lnTo>
                <a:lnTo>
                  <a:pt x="66662" y="173494"/>
                </a:lnTo>
                <a:lnTo>
                  <a:pt x="76129" y="183257"/>
                </a:lnTo>
                <a:lnTo>
                  <a:pt x="82791" y="192617"/>
                </a:lnTo>
                <a:lnTo>
                  <a:pt x="86729" y="202459"/>
                </a:lnTo>
                <a:lnTo>
                  <a:pt x="88023" y="213664"/>
                </a:lnTo>
                <a:lnTo>
                  <a:pt x="88023" y="223913"/>
                </a:lnTo>
                <a:lnTo>
                  <a:pt x="86968" y="233916"/>
                </a:lnTo>
                <a:lnTo>
                  <a:pt x="83429" y="241757"/>
                </a:lnTo>
                <a:lnTo>
                  <a:pt x="76847" y="246873"/>
                </a:lnTo>
                <a:lnTo>
                  <a:pt x="66662" y="248704"/>
                </a:lnTo>
                <a:lnTo>
                  <a:pt x="131075" y="248704"/>
                </a:lnTo>
                <a:lnTo>
                  <a:pt x="134899" y="223062"/>
                </a:lnTo>
                <a:lnTo>
                  <a:pt x="135026" y="208534"/>
                </a:lnTo>
                <a:lnTo>
                  <a:pt x="132623" y="187926"/>
                </a:lnTo>
                <a:lnTo>
                  <a:pt x="125414" y="170607"/>
                </a:lnTo>
                <a:lnTo>
                  <a:pt x="113396" y="154089"/>
                </a:lnTo>
                <a:lnTo>
                  <a:pt x="96570" y="135890"/>
                </a:lnTo>
                <a:lnTo>
                  <a:pt x="66662" y="105981"/>
                </a:lnTo>
                <a:lnTo>
                  <a:pt x="57419" y="96365"/>
                </a:lnTo>
                <a:lnTo>
                  <a:pt x="50420" y="87391"/>
                </a:lnTo>
                <a:lnTo>
                  <a:pt x="45986" y="78099"/>
                </a:lnTo>
                <a:lnTo>
                  <a:pt x="44437" y="67525"/>
                </a:lnTo>
                <a:lnTo>
                  <a:pt x="44437" y="57264"/>
                </a:lnTo>
                <a:lnTo>
                  <a:pt x="46706" y="49517"/>
                </a:lnTo>
                <a:lnTo>
                  <a:pt x="51701" y="43375"/>
                </a:lnTo>
                <a:lnTo>
                  <a:pt x="58621" y="39478"/>
                </a:lnTo>
                <a:lnTo>
                  <a:pt x="66662" y="38468"/>
                </a:lnTo>
                <a:lnTo>
                  <a:pt x="127940" y="38468"/>
                </a:lnTo>
                <a:lnTo>
                  <a:pt x="127697" y="36776"/>
                </a:lnTo>
                <a:lnTo>
                  <a:pt x="115693" y="16665"/>
                </a:lnTo>
                <a:lnTo>
                  <a:pt x="95198" y="4246"/>
                </a:lnTo>
                <a:lnTo>
                  <a:pt x="65811" y="0"/>
                </a:lnTo>
                <a:close/>
              </a:path>
              <a:path w="135255" h="288290">
                <a:moveTo>
                  <a:pt x="127940" y="38468"/>
                </a:moveTo>
                <a:lnTo>
                  <a:pt x="66662" y="38468"/>
                </a:lnTo>
                <a:lnTo>
                  <a:pt x="76262" y="39922"/>
                </a:lnTo>
                <a:lnTo>
                  <a:pt x="83216" y="44340"/>
                </a:lnTo>
                <a:lnTo>
                  <a:pt x="87447" y="51803"/>
                </a:lnTo>
                <a:lnTo>
                  <a:pt x="88759" y="61544"/>
                </a:lnTo>
                <a:lnTo>
                  <a:pt x="88874" y="87172"/>
                </a:lnTo>
                <a:lnTo>
                  <a:pt x="131610" y="87172"/>
                </a:lnTo>
                <a:lnTo>
                  <a:pt x="131610" y="64096"/>
                </a:lnTo>
                <a:lnTo>
                  <a:pt x="127940" y="3846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543348" y="7522650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722"/>
                </a:lnTo>
              </a:path>
            </a:pathLst>
          </a:custGeom>
          <a:ln w="47866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480960" y="7503422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628" y="0"/>
                </a:lnTo>
              </a:path>
            </a:pathLst>
          </a:custGeom>
          <a:ln w="3845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10950" y="809193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416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34450" y="7830318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69"/>
                </a:lnTo>
              </a:path>
            </a:pathLst>
          </a:custGeom>
          <a:ln w="47002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30598" y="809193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1950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30598" y="7987798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90">
                <a:moveTo>
                  <a:pt x="0" y="85089"/>
                </a:moveTo>
                <a:lnTo>
                  <a:pt x="47002" y="85089"/>
                </a:lnTo>
                <a:lnTo>
                  <a:pt x="47002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30598" y="7968748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154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730598" y="7868418"/>
            <a:ext cx="47625" cy="81280"/>
          </a:xfrm>
          <a:custGeom>
            <a:avLst/>
            <a:gdLst/>
            <a:ahLst/>
            <a:cxnLst/>
            <a:rect l="l" t="t" r="r" b="b"/>
            <a:pathLst>
              <a:path w="47625" h="81279">
                <a:moveTo>
                  <a:pt x="0" y="81279"/>
                </a:moveTo>
                <a:lnTo>
                  <a:pt x="47002" y="81279"/>
                </a:lnTo>
                <a:lnTo>
                  <a:pt x="47002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730598" y="784936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1950" y="0"/>
                </a:lnTo>
              </a:path>
            </a:pathLst>
          </a:custGeom>
          <a:ln w="38100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57938" y="7826898"/>
            <a:ext cx="135255" cy="288290"/>
          </a:xfrm>
          <a:custGeom>
            <a:avLst/>
            <a:gdLst/>
            <a:ahLst/>
            <a:cxnLst/>
            <a:rect l="l" t="t" r="r" b="b"/>
            <a:pathLst>
              <a:path w="135255" h="288290">
                <a:moveTo>
                  <a:pt x="43586" y="186309"/>
                </a:moveTo>
                <a:lnTo>
                  <a:pt x="0" y="186309"/>
                </a:lnTo>
                <a:lnTo>
                  <a:pt x="0" y="223913"/>
                </a:lnTo>
                <a:lnTo>
                  <a:pt x="4043" y="249793"/>
                </a:lnTo>
                <a:lnTo>
                  <a:pt x="15700" y="270063"/>
                </a:lnTo>
                <a:lnTo>
                  <a:pt x="36172" y="283283"/>
                </a:lnTo>
                <a:lnTo>
                  <a:pt x="66662" y="288010"/>
                </a:lnTo>
                <a:lnTo>
                  <a:pt x="97532" y="283137"/>
                </a:lnTo>
                <a:lnTo>
                  <a:pt x="118789" y="269530"/>
                </a:lnTo>
                <a:lnTo>
                  <a:pt x="130575" y="249554"/>
                </a:lnTo>
                <a:lnTo>
                  <a:pt x="66662" y="249554"/>
                </a:lnTo>
                <a:lnTo>
                  <a:pt x="56204" y="247846"/>
                </a:lnTo>
                <a:lnTo>
                  <a:pt x="49033" y="242931"/>
                </a:lnTo>
                <a:lnTo>
                  <a:pt x="44907" y="235131"/>
                </a:lnTo>
                <a:lnTo>
                  <a:pt x="43586" y="224764"/>
                </a:lnTo>
                <a:lnTo>
                  <a:pt x="43586" y="186309"/>
                </a:lnTo>
                <a:close/>
              </a:path>
              <a:path w="135255" h="288290">
                <a:moveTo>
                  <a:pt x="65811" y="0"/>
                </a:moveTo>
                <a:lnTo>
                  <a:pt x="36417" y="4686"/>
                </a:lnTo>
                <a:lnTo>
                  <a:pt x="15917" y="17626"/>
                </a:lnTo>
                <a:lnTo>
                  <a:pt x="3912" y="37134"/>
                </a:lnTo>
                <a:lnTo>
                  <a:pt x="0" y="61531"/>
                </a:lnTo>
                <a:lnTo>
                  <a:pt x="0" y="70929"/>
                </a:lnTo>
                <a:lnTo>
                  <a:pt x="9718" y="110782"/>
                </a:lnTo>
                <a:lnTo>
                  <a:pt x="39306" y="146138"/>
                </a:lnTo>
                <a:lnTo>
                  <a:pt x="66662" y="173494"/>
                </a:lnTo>
                <a:lnTo>
                  <a:pt x="76129" y="183251"/>
                </a:lnTo>
                <a:lnTo>
                  <a:pt x="82791" y="192611"/>
                </a:lnTo>
                <a:lnTo>
                  <a:pt x="86729" y="202451"/>
                </a:lnTo>
                <a:lnTo>
                  <a:pt x="88023" y="213652"/>
                </a:lnTo>
                <a:lnTo>
                  <a:pt x="88023" y="224764"/>
                </a:lnTo>
                <a:lnTo>
                  <a:pt x="86968" y="234767"/>
                </a:lnTo>
                <a:lnTo>
                  <a:pt x="83429" y="242608"/>
                </a:lnTo>
                <a:lnTo>
                  <a:pt x="76847" y="247724"/>
                </a:lnTo>
                <a:lnTo>
                  <a:pt x="66662" y="249554"/>
                </a:lnTo>
                <a:lnTo>
                  <a:pt x="130575" y="249554"/>
                </a:lnTo>
                <a:lnTo>
                  <a:pt x="131073" y="248711"/>
                </a:lnTo>
                <a:lnTo>
                  <a:pt x="135026" y="222199"/>
                </a:lnTo>
                <a:lnTo>
                  <a:pt x="135026" y="208534"/>
                </a:lnTo>
                <a:lnTo>
                  <a:pt x="125414" y="170607"/>
                </a:lnTo>
                <a:lnTo>
                  <a:pt x="96570" y="135890"/>
                </a:lnTo>
                <a:lnTo>
                  <a:pt x="66662" y="105968"/>
                </a:lnTo>
                <a:lnTo>
                  <a:pt x="57419" y="96359"/>
                </a:lnTo>
                <a:lnTo>
                  <a:pt x="50420" y="87388"/>
                </a:lnTo>
                <a:lnTo>
                  <a:pt x="45986" y="78093"/>
                </a:lnTo>
                <a:lnTo>
                  <a:pt x="44437" y="67513"/>
                </a:lnTo>
                <a:lnTo>
                  <a:pt x="44437" y="57264"/>
                </a:lnTo>
                <a:lnTo>
                  <a:pt x="46711" y="49517"/>
                </a:lnTo>
                <a:lnTo>
                  <a:pt x="51706" y="43373"/>
                </a:lnTo>
                <a:lnTo>
                  <a:pt x="58623" y="39472"/>
                </a:lnTo>
                <a:lnTo>
                  <a:pt x="66662" y="38455"/>
                </a:lnTo>
                <a:lnTo>
                  <a:pt x="127938" y="38455"/>
                </a:lnTo>
                <a:lnTo>
                  <a:pt x="127697" y="36776"/>
                </a:lnTo>
                <a:lnTo>
                  <a:pt x="115693" y="16665"/>
                </a:lnTo>
                <a:lnTo>
                  <a:pt x="95198" y="4246"/>
                </a:lnTo>
                <a:lnTo>
                  <a:pt x="65811" y="0"/>
                </a:lnTo>
                <a:close/>
              </a:path>
              <a:path w="135255" h="288290">
                <a:moveTo>
                  <a:pt x="127938" y="38455"/>
                </a:moveTo>
                <a:lnTo>
                  <a:pt x="66662" y="38455"/>
                </a:lnTo>
                <a:lnTo>
                  <a:pt x="76264" y="39911"/>
                </a:lnTo>
                <a:lnTo>
                  <a:pt x="83223" y="44334"/>
                </a:lnTo>
                <a:lnTo>
                  <a:pt x="87457" y="51801"/>
                </a:lnTo>
                <a:lnTo>
                  <a:pt x="88770" y="61531"/>
                </a:lnTo>
                <a:lnTo>
                  <a:pt x="88887" y="87172"/>
                </a:lnTo>
                <a:lnTo>
                  <a:pt x="131610" y="87172"/>
                </a:lnTo>
                <a:lnTo>
                  <a:pt x="131610" y="64096"/>
                </a:lnTo>
                <a:lnTo>
                  <a:pt x="127938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07497" y="7826898"/>
            <a:ext cx="135890" cy="288290"/>
          </a:xfrm>
          <a:custGeom>
            <a:avLst/>
            <a:gdLst/>
            <a:ahLst/>
            <a:cxnLst/>
            <a:rect l="l" t="t" r="r" b="b"/>
            <a:pathLst>
              <a:path w="135890" h="288290">
                <a:moveTo>
                  <a:pt x="44437" y="186309"/>
                </a:moveTo>
                <a:lnTo>
                  <a:pt x="0" y="186309"/>
                </a:lnTo>
                <a:lnTo>
                  <a:pt x="0" y="223913"/>
                </a:lnTo>
                <a:lnTo>
                  <a:pt x="4178" y="249793"/>
                </a:lnTo>
                <a:lnTo>
                  <a:pt x="16130" y="270063"/>
                </a:lnTo>
                <a:lnTo>
                  <a:pt x="36895" y="283283"/>
                </a:lnTo>
                <a:lnTo>
                  <a:pt x="67513" y="288010"/>
                </a:lnTo>
                <a:lnTo>
                  <a:pt x="98390" y="283137"/>
                </a:lnTo>
                <a:lnTo>
                  <a:pt x="119651" y="269530"/>
                </a:lnTo>
                <a:lnTo>
                  <a:pt x="131439" y="249554"/>
                </a:lnTo>
                <a:lnTo>
                  <a:pt x="67513" y="249554"/>
                </a:lnTo>
                <a:lnTo>
                  <a:pt x="57054" y="247846"/>
                </a:lnTo>
                <a:lnTo>
                  <a:pt x="49884" y="242931"/>
                </a:lnTo>
                <a:lnTo>
                  <a:pt x="45758" y="235131"/>
                </a:lnTo>
                <a:lnTo>
                  <a:pt x="44437" y="224764"/>
                </a:lnTo>
                <a:lnTo>
                  <a:pt x="44437" y="186309"/>
                </a:lnTo>
                <a:close/>
              </a:path>
              <a:path w="135890" h="288290">
                <a:moveTo>
                  <a:pt x="66662" y="0"/>
                </a:moveTo>
                <a:lnTo>
                  <a:pt x="37267" y="4686"/>
                </a:lnTo>
                <a:lnTo>
                  <a:pt x="16768" y="17626"/>
                </a:lnTo>
                <a:lnTo>
                  <a:pt x="4763" y="37134"/>
                </a:lnTo>
                <a:lnTo>
                  <a:pt x="850" y="61531"/>
                </a:lnTo>
                <a:lnTo>
                  <a:pt x="850" y="70929"/>
                </a:lnTo>
                <a:lnTo>
                  <a:pt x="10252" y="110782"/>
                </a:lnTo>
                <a:lnTo>
                  <a:pt x="40170" y="146138"/>
                </a:lnTo>
                <a:lnTo>
                  <a:pt x="67513" y="173494"/>
                </a:lnTo>
                <a:lnTo>
                  <a:pt x="76980" y="183251"/>
                </a:lnTo>
                <a:lnTo>
                  <a:pt x="83642" y="192611"/>
                </a:lnTo>
                <a:lnTo>
                  <a:pt x="87579" y="202451"/>
                </a:lnTo>
                <a:lnTo>
                  <a:pt x="88874" y="213652"/>
                </a:lnTo>
                <a:lnTo>
                  <a:pt x="88874" y="224764"/>
                </a:lnTo>
                <a:lnTo>
                  <a:pt x="87821" y="234767"/>
                </a:lnTo>
                <a:lnTo>
                  <a:pt x="84285" y="242608"/>
                </a:lnTo>
                <a:lnTo>
                  <a:pt x="77703" y="247724"/>
                </a:lnTo>
                <a:lnTo>
                  <a:pt x="67513" y="249554"/>
                </a:lnTo>
                <a:lnTo>
                  <a:pt x="131439" y="249554"/>
                </a:lnTo>
                <a:lnTo>
                  <a:pt x="131937" y="248711"/>
                </a:lnTo>
                <a:lnTo>
                  <a:pt x="135890" y="222199"/>
                </a:lnTo>
                <a:lnTo>
                  <a:pt x="135890" y="208534"/>
                </a:lnTo>
                <a:lnTo>
                  <a:pt x="126271" y="170607"/>
                </a:lnTo>
                <a:lnTo>
                  <a:pt x="97421" y="135890"/>
                </a:lnTo>
                <a:lnTo>
                  <a:pt x="67513" y="105968"/>
                </a:lnTo>
                <a:lnTo>
                  <a:pt x="58270" y="96359"/>
                </a:lnTo>
                <a:lnTo>
                  <a:pt x="51271" y="87388"/>
                </a:lnTo>
                <a:lnTo>
                  <a:pt x="46837" y="78093"/>
                </a:lnTo>
                <a:lnTo>
                  <a:pt x="45288" y="67513"/>
                </a:lnTo>
                <a:lnTo>
                  <a:pt x="45288" y="57264"/>
                </a:lnTo>
                <a:lnTo>
                  <a:pt x="47562" y="49517"/>
                </a:lnTo>
                <a:lnTo>
                  <a:pt x="52557" y="43373"/>
                </a:lnTo>
                <a:lnTo>
                  <a:pt x="59473" y="39472"/>
                </a:lnTo>
                <a:lnTo>
                  <a:pt x="67513" y="38455"/>
                </a:lnTo>
                <a:lnTo>
                  <a:pt x="128789" y="38455"/>
                </a:lnTo>
                <a:lnTo>
                  <a:pt x="128548" y="36776"/>
                </a:lnTo>
                <a:lnTo>
                  <a:pt x="116544" y="16665"/>
                </a:lnTo>
                <a:lnTo>
                  <a:pt x="96049" y="4246"/>
                </a:lnTo>
                <a:lnTo>
                  <a:pt x="66662" y="0"/>
                </a:lnTo>
                <a:close/>
              </a:path>
              <a:path w="135890" h="288290">
                <a:moveTo>
                  <a:pt x="128789" y="38455"/>
                </a:moveTo>
                <a:lnTo>
                  <a:pt x="67513" y="38455"/>
                </a:lnTo>
                <a:lnTo>
                  <a:pt x="77115" y="39911"/>
                </a:lnTo>
                <a:lnTo>
                  <a:pt x="84074" y="44334"/>
                </a:lnTo>
                <a:lnTo>
                  <a:pt x="88308" y="51801"/>
                </a:lnTo>
                <a:lnTo>
                  <a:pt x="89621" y="61531"/>
                </a:lnTo>
                <a:lnTo>
                  <a:pt x="89738" y="87172"/>
                </a:lnTo>
                <a:lnTo>
                  <a:pt x="132461" y="87172"/>
                </a:lnTo>
                <a:lnTo>
                  <a:pt x="132461" y="64096"/>
                </a:lnTo>
                <a:lnTo>
                  <a:pt x="128789" y="3845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162183" y="7826905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929" y="0"/>
                </a:moveTo>
                <a:lnTo>
                  <a:pt x="38940" y="5755"/>
                </a:lnTo>
                <a:lnTo>
                  <a:pt x="16881" y="21685"/>
                </a:lnTo>
                <a:lnTo>
                  <a:pt x="4114" y="45787"/>
                </a:lnTo>
                <a:lnTo>
                  <a:pt x="0" y="76060"/>
                </a:lnTo>
                <a:lnTo>
                  <a:pt x="0" y="211937"/>
                </a:lnTo>
                <a:lnTo>
                  <a:pt x="3992" y="242210"/>
                </a:lnTo>
                <a:lnTo>
                  <a:pt x="16557" y="266312"/>
                </a:lnTo>
                <a:lnTo>
                  <a:pt x="38576" y="282242"/>
                </a:lnTo>
                <a:lnTo>
                  <a:pt x="70929" y="287997"/>
                </a:lnTo>
                <a:lnTo>
                  <a:pt x="103423" y="282242"/>
                </a:lnTo>
                <a:lnTo>
                  <a:pt x="125737" y="266312"/>
                </a:lnTo>
                <a:lnTo>
                  <a:pt x="134685" y="249542"/>
                </a:lnTo>
                <a:lnTo>
                  <a:pt x="70929" y="249542"/>
                </a:lnTo>
                <a:lnTo>
                  <a:pt x="60343" y="247405"/>
                </a:lnTo>
                <a:lnTo>
                  <a:pt x="52879" y="241423"/>
                </a:lnTo>
                <a:lnTo>
                  <a:pt x="48458" y="232236"/>
                </a:lnTo>
                <a:lnTo>
                  <a:pt x="47002" y="220484"/>
                </a:lnTo>
                <a:lnTo>
                  <a:pt x="47002" y="69215"/>
                </a:lnTo>
                <a:lnTo>
                  <a:pt x="48339" y="57468"/>
                </a:lnTo>
                <a:lnTo>
                  <a:pt x="52560" y="48280"/>
                </a:lnTo>
                <a:lnTo>
                  <a:pt x="59984" y="42295"/>
                </a:lnTo>
                <a:lnTo>
                  <a:pt x="70929" y="40157"/>
                </a:lnTo>
                <a:lnTo>
                  <a:pt x="135619" y="40157"/>
                </a:lnTo>
                <a:lnTo>
                  <a:pt x="125418" y="21361"/>
                </a:lnTo>
                <a:lnTo>
                  <a:pt x="103064" y="5633"/>
                </a:lnTo>
                <a:lnTo>
                  <a:pt x="70929" y="0"/>
                </a:lnTo>
                <a:close/>
              </a:path>
              <a:path w="142875" h="288290">
                <a:moveTo>
                  <a:pt x="135619" y="40157"/>
                </a:moveTo>
                <a:lnTo>
                  <a:pt x="70929" y="40157"/>
                </a:lnTo>
                <a:lnTo>
                  <a:pt x="82014" y="42295"/>
                </a:lnTo>
                <a:lnTo>
                  <a:pt x="89735" y="48280"/>
                </a:lnTo>
                <a:lnTo>
                  <a:pt x="94250" y="57468"/>
                </a:lnTo>
                <a:lnTo>
                  <a:pt x="95719" y="69215"/>
                </a:lnTo>
                <a:lnTo>
                  <a:pt x="95606" y="220484"/>
                </a:lnTo>
                <a:lnTo>
                  <a:pt x="94130" y="231518"/>
                </a:lnTo>
                <a:lnTo>
                  <a:pt x="89415" y="240998"/>
                </a:lnTo>
                <a:lnTo>
                  <a:pt x="81655" y="247272"/>
                </a:lnTo>
                <a:lnTo>
                  <a:pt x="70929" y="249542"/>
                </a:lnTo>
                <a:lnTo>
                  <a:pt x="134685" y="249542"/>
                </a:lnTo>
                <a:lnTo>
                  <a:pt x="138596" y="242210"/>
                </a:lnTo>
                <a:lnTo>
                  <a:pt x="142722" y="211937"/>
                </a:lnTo>
                <a:lnTo>
                  <a:pt x="142722" y="76060"/>
                </a:lnTo>
                <a:lnTo>
                  <a:pt x="138477" y="45423"/>
                </a:lnTo>
                <a:lnTo>
                  <a:pt x="135619" y="4015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26269" y="7830319"/>
            <a:ext cx="137160" cy="281305"/>
          </a:xfrm>
          <a:custGeom>
            <a:avLst/>
            <a:gdLst/>
            <a:ahLst/>
            <a:cxnLst/>
            <a:rect l="l" t="t" r="r" b="b"/>
            <a:pathLst>
              <a:path w="137159" h="281304">
                <a:moveTo>
                  <a:pt x="47002" y="0"/>
                </a:moveTo>
                <a:lnTo>
                  <a:pt x="0" y="0"/>
                </a:lnTo>
                <a:lnTo>
                  <a:pt x="0" y="281165"/>
                </a:lnTo>
                <a:lnTo>
                  <a:pt x="40170" y="281165"/>
                </a:lnTo>
                <a:lnTo>
                  <a:pt x="40170" y="105117"/>
                </a:lnTo>
                <a:lnTo>
                  <a:pt x="79824" y="105117"/>
                </a:lnTo>
                <a:lnTo>
                  <a:pt x="47002" y="0"/>
                </a:lnTo>
                <a:close/>
              </a:path>
              <a:path w="137159" h="281304">
                <a:moveTo>
                  <a:pt x="79824" y="105117"/>
                </a:moveTo>
                <a:lnTo>
                  <a:pt x="40170" y="105117"/>
                </a:lnTo>
                <a:lnTo>
                  <a:pt x="95719" y="281165"/>
                </a:lnTo>
                <a:lnTo>
                  <a:pt x="136740" y="281165"/>
                </a:lnTo>
                <a:lnTo>
                  <a:pt x="136740" y="161518"/>
                </a:lnTo>
                <a:lnTo>
                  <a:pt x="97434" y="161518"/>
                </a:lnTo>
                <a:lnTo>
                  <a:pt x="79824" y="105117"/>
                </a:lnTo>
                <a:close/>
              </a:path>
              <a:path w="137159" h="281304">
                <a:moveTo>
                  <a:pt x="136740" y="0"/>
                </a:moveTo>
                <a:lnTo>
                  <a:pt x="97434" y="0"/>
                </a:lnTo>
                <a:lnTo>
                  <a:pt x="97434" y="161518"/>
                </a:lnTo>
                <a:lnTo>
                  <a:pt x="136740" y="161518"/>
                </a:lnTo>
                <a:lnTo>
                  <a:pt x="13674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133210" y="807302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9057" y="0"/>
                </a:moveTo>
                <a:lnTo>
                  <a:pt x="18993" y="711"/>
                </a:lnTo>
                <a:lnTo>
                  <a:pt x="10047" y="5026"/>
                </a:lnTo>
                <a:lnTo>
                  <a:pt x="3341" y="12383"/>
                </a:lnTo>
                <a:lnTo>
                  <a:pt x="0" y="22224"/>
                </a:lnTo>
                <a:lnTo>
                  <a:pt x="0" y="23075"/>
                </a:lnTo>
                <a:lnTo>
                  <a:pt x="1190" y="33012"/>
                </a:lnTo>
                <a:lnTo>
                  <a:pt x="5664" y="41665"/>
                </a:lnTo>
                <a:lnTo>
                  <a:pt x="12862" y="48075"/>
                </a:lnTo>
                <a:lnTo>
                  <a:pt x="22225" y="51282"/>
                </a:lnTo>
                <a:lnTo>
                  <a:pt x="32294" y="50576"/>
                </a:lnTo>
                <a:lnTo>
                  <a:pt x="41240" y="46261"/>
                </a:lnTo>
                <a:lnTo>
                  <a:pt x="47942" y="38900"/>
                </a:lnTo>
                <a:lnTo>
                  <a:pt x="51282" y="29057"/>
                </a:lnTo>
                <a:lnTo>
                  <a:pt x="50571" y="18993"/>
                </a:lnTo>
                <a:lnTo>
                  <a:pt x="46256" y="10047"/>
                </a:lnTo>
                <a:lnTo>
                  <a:pt x="38898" y="3341"/>
                </a:lnTo>
                <a:lnTo>
                  <a:pt x="29057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098178" y="8136275"/>
            <a:ext cx="142875" cy="377190"/>
          </a:xfrm>
          <a:custGeom>
            <a:avLst/>
            <a:gdLst/>
            <a:ahLst/>
            <a:cxnLst/>
            <a:rect l="l" t="t" r="r" b="b"/>
            <a:pathLst>
              <a:path w="142875" h="377190">
                <a:moveTo>
                  <a:pt x="75293" y="210235"/>
                </a:moveTo>
                <a:lnTo>
                  <a:pt x="59817" y="210235"/>
                </a:lnTo>
                <a:lnTo>
                  <a:pt x="62382" y="253822"/>
                </a:lnTo>
                <a:lnTo>
                  <a:pt x="60737" y="278612"/>
                </a:lnTo>
                <a:lnTo>
                  <a:pt x="60657" y="280314"/>
                </a:lnTo>
                <a:lnTo>
                  <a:pt x="58115" y="376034"/>
                </a:lnTo>
                <a:lnTo>
                  <a:pt x="73494" y="376885"/>
                </a:lnTo>
                <a:lnTo>
                  <a:pt x="76060" y="280314"/>
                </a:lnTo>
                <a:lnTo>
                  <a:pt x="77762" y="253822"/>
                </a:lnTo>
                <a:lnTo>
                  <a:pt x="75293" y="210235"/>
                </a:lnTo>
                <a:close/>
              </a:path>
              <a:path w="142875" h="377190">
                <a:moveTo>
                  <a:pt x="105374" y="205968"/>
                </a:moveTo>
                <a:lnTo>
                  <a:pt x="89738" y="205968"/>
                </a:lnTo>
                <a:lnTo>
                  <a:pt x="92290" y="253822"/>
                </a:lnTo>
                <a:lnTo>
                  <a:pt x="90645" y="278612"/>
                </a:lnTo>
                <a:lnTo>
                  <a:pt x="90566" y="280314"/>
                </a:lnTo>
                <a:lnTo>
                  <a:pt x="88023" y="374332"/>
                </a:lnTo>
                <a:lnTo>
                  <a:pt x="103403" y="375183"/>
                </a:lnTo>
                <a:lnTo>
                  <a:pt x="105968" y="278612"/>
                </a:lnTo>
                <a:lnTo>
                  <a:pt x="107683" y="252120"/>
                </a:lnTo>
                <a:lnTo>
                  <a:pt x="105374" y="205968"/>
                </a:lnTo>
                <a:close/>
              </a:path>
              <a:path w="142875" h="377190">
                <a:moveTo>
                  <a:pt x="98635" y="17945"/>
                </a:moveTo>
                <a:lnTo>
                  <a:pt x="50419" y="17945"/>
                </a:lnTo>
                <a:lnTo>
                  <a:pt x="46706" y="34625"/>
                </a:lnTo>
                <a:lnTo>
                  <a:pt x="44435" y="51382"/>
                </a:lnTo>
                <a:lnTo>
                  <a:pt x="43587" y="65914"/>
                </a:lnTo>
                <a:lnTo>
                  <a:pt x="43472" y="71254"/>
                </a:lnTo>
                <a:lnTo>
                  <a:pt x="43604" y="86169"/>
                </a:lnTo>
                <a:lnTo>
                  <a:pt x="44204" y="110210"/>
                </a:lnTo>
                <a:lnTo>
                  <a:pt x="44280" y="137782"/>
                </a:lnTo>
                <a:lnTo>
                  <a:pt x="44177" y="150418"/>
                </a:lnTo>
                <a:lnTo>
                  <a:pt x="43102" y="180884"/>
                </a:lnTo>
                <a:lnTo>
                  <a:pt x="41021" y="212801"/>
                </a:lnTo>
                <a:lnTo>
                  <a:pt x="59817" y="210235"/>
                </a:lnTo>
                <a:lnTo>
                  <a:pt x="75293" y="210235"/>
                </a:lnTo>
                <a:lnTo>
                  <a:pt x="75196" y="208533"/>
                </a:lnTo>
                <a:lnTo>
                  <a:pt x="89738" y="205968"/>
                </a:lnTo>
                <a:lnTo>
                  <a:pt x="105374" y="205968"/>
                </a:lnTo>
                <a:lnTo>
                  <a:pt x="105117" y="200837"/>
                </a:lnTo>
                <a:lnTo>
                  <a:pt x="111950" y="199123"/>
                </a:lnTo>
                <a:lnTo>
                  <a:pt x="116903" y="137782"/>
                </a:lnTo>
                <a:lnTo>
                  <a:pt x="116328" y="99353"/>
                </a:lnTo>
                <a:lnTo>
                  <a:pt x="108225" y="67651"/>
                </a:lnTo>
                <a:lnTo>
                  <a:pt x="90589" y="26492"/>
                </a:lnTo>
                <a:lnTo>
                  <a:pt x="105402" y="26492"/>
                </a:lnTo>
                <a:lnTo>
                  <a:pt x="98635" y="17945"/>
                </a:lnTo>
                <a:close/>
              </a:path>
              <a:path w="142875" h="377190">
                <a:moveTo>
                  <a:pt x="64947" y="0"/>
                </a:moveTo>
                <a:lnTo>
                  <a:pt x="63233" y="0"/>
                </a:lnTo>
                <a:lnTo>
                  <a:pt x="33043" y="16013"/>
                </a:lnTo>
                <a:lnTo>
                  <a:pt x="13347" y="55660"/>
                </a:lnTo>
                <a:lnTo>
                  <a:pt x="2786" y="110210"/>
                </a:lnTo>
                <a:lnTo>
                  <a:pt x="0" y="170929"/>
                </a:lnTo>
                <a:lnTo>
                  <a:pt x="0" y="174345"/>
                </a:lnTo>
                <a:lnTo>
                  <a:pt x="2565" y="176910"/>
                </a:lnTo>
                <a:lnTo>
                  <a:pt x="9398" y="176910"/>
                </a:lnTo>
                <a:lnTo>
                  <a:pt x="11963" y="174345"/>
                </a:lnTo>
                <a:lnTo>
                  <a:pt x="11963" y="170929"/>
                </a:lnTo>
                <a:lnTo>
                  <a:pt x="14603" y="111090"/>
                </a:lnTo>
                <a:lnTo>
                  <a:pt x="22856" y="65914"/>
                </a:lnTo>
                <a:lnTo>
                  <a:pt x="35277" y="34999"/>
                </a:lnTo>
                <a:lnTo>
                  <a:pt x="50419" y="17945"/>
                </a:lnTo>
                <a:lnTo>
                  <a:pt x="98635" y="17945"/>
                </a:lnTo>
                <a:lnTo>
                  <a:pt x="92961" y="10776"/>
                </a:lnTo>
                <a:lnTo>
                  <a:pt x="64947" y="0"/>
                </a:lnTo>
                <a:close/>
              </a:path>
              <a:path w="142875" h="377190">
                <a:moveTo>
                  <a:pt x="105402" y="26492"/>
                </a:moveTo>
                <a:lnTo>
                  <a:pt x="90589" y="26492"/>
                </a:lnTo>
                <a:lnTo>
                  <a:pt x="104179" y="45148"/>
                </a:lnTo>
                <a:lnTo>
                  <a:pt x="116009" y="71254"/>
                </a:lnTo>
                <a:lnTo>
                  <a:pt x="124955" y="104250"/>
                </a:lnTo>
                <a:lnTo>
                  <a:pt x="129895" y="143573"/>
                </a:lnTo>
                <a:lnTo>
                  <a:pt x="129895" y="146989"/>
                </a:lnTo>
                <a:lnTo>
                  <a:pt x="132461" y="149555"/>
                </a:lnTo>
                <a:lnTo>
                  <a:pt x="135877" y="150418"/>
                </a:lnTo>
                <a:lnTo>
                  <a:pt x="139293" y="150418"/>
                </a:lnTo>
                <a:lnTo>
                  <a:pt x="141859" y="147853"/>
                </a:lnTo>
                <a:lnTo>
                  <a:pt x="142722" y="144437"/>
                </a:lnTo>
                <a:lnTo>
                  <a:pt x="142722" y="143573"/>
                </a:lnTo>
                <a:lnTo>
                  <a:pt x="133933" y="86169"/>
                </a:lnTo>
                <a:lnTo>
                  <a:pt x="116651" y="40701"/>
                </a:lnTo>
                <a:lnTo>
                  <a:pt x="105402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246029" y="8151663"/>
            <a:ext cx="115570" cy="360680"/>
          </a:xfrm>
          <a:custGeom>
            <a:avLst/>
            <a:gdLst/>
            <a:ahLst/>
            <a:cxnLst/>
            <a:rect l="l" t="t" r="r" b="b"/>
            <a:pathLst>
              <a:path w="115569" h="360679">
                <a:moveTo>
                  <a:pt x="85458" y="246126"/>
                </a:moveTo>
                <a:lnTo>
                  <a:pt x="73494" y="246126"/>
                </a:lnTo>
                <a:lnTo>
                  <a:pt x="74345" y="282016"/>
                </a:lnTo>
                <a:lnTo>
                  <a:pt x="80327" y="360641"/>
                </a:lnTo>
                <a:lnTo>
                  <a:pt x="93154" y="360641"/>
                </a:lnTo>
                <a:lnTo>
                  <a:pt x="85458" y="279463"/>
                </a:lnTo>
                <a:lnTo>
                  <a:pt x="85458" y="246126"/>
                </a:lnTo>
                <a:close/>
              </a:path>
              <a:path w="115569" h="360679">
                <a:moveTo>
                  <a:pt x="63233" y="249542"/>
                </a:moveTo>
                <a:lnTo>
                  <a:pt x="51269" y="249542"/>
                </a:lnTo>
                <a:lnTo>
                  <a:pt x="51351" y="282016"/>
                </a:lnTo>
                <a:lnTo>
                  <a:pt x="58115" y="352958"/>
                </a:lnTo>
                <a:lnTo>
                  <a:pt x="70929" y="352958"/>
                </a:lnTo>
                <a:lnTo>
                  <a:pt x="63234" y="279463"/>
                </a:lnTo>
                <a:lnTo>
                  <a:pt x="63233" y="249542"/>
                </a:lnTo>
                <a:close/>
              </a:path>
              <a:path w="115569" h="360679">
                <a:moveTo>
                  <a:pt x="4267" y="0"/>
                </a:moveTo>
                <a:lnTo>
                  <a:pt x="850" y="1701"/>
                </a:lnTo>
                <a:lnTo>
                  <a:pt x="0" y="4267"/>
                </a:lnTo>
                <a:lnTo>
                  <a:pt x="503" y="14509"/>
                </a:lnTo>
                <a:lnTo>
                  <a:pt x="11772" y="64480"/>
                </a:lnTo>
                <a:lnTo>
                  <a:pt x="35993" y="103087"/>
                </a:lnTo>
                <a:lnTo>
                  <a:pt x="50419" y="111099"/>
                </a:lnTo>
                <a:lnTo>
                  <a:pt x="43810" y="143094"/>
                </a:lnTo>
                <a:lnTo>
                  <a:pt x="41915" y="186691"/>
                </a:lnTo>
                <a:lnTo>
                  <a:pt x="41790" y="193088"/>
                </a:lnTo>
                <a:lnTo>
                  <a:pt x="42123" y="232721"/>
                </a:lnTo>
                <a:lnTo>
                  <a:pt x="42722" y="251256"/>
                </a:lnTo>
                <a:lnTo>
                  <a:pt x="51269" y="249542"/>
                </a:lnTo>
                <a:lnTo>
                  <a:pt x="63233" y="249542"/>
                </a:lnTo>
                <a:lnTo>
                  <a:pt x="63233" y="247840"/>
                </a:lnTo>
                <a:lnTo>
                  <a:pt x="73494" y="246126"/>
                </a:lnTo>
                <a:lnTo>
                  <a:pt x="85458" y="246126"/>
                </a:lnTo>
                <a:lnTo>
                  <a:pt x="85458" y="244411"/>
                </a:lnTo>
                <a:lnTo>
                  <a:pt x="91440" y="243560"/>
                </a:lnTo>
                <a:lnTo>
                  <a:pt x="95109" y="193088"/>
                </a:lnTo>
                <a:lnTo>
                  <a:pt x="95175" y="163445"/>
                </a:lnTo>
                <a:lnTo>
                  <a:pt x="90594" y="143093"/>
                </a:lnTo>
                <a:lnTo>
                  <a:pt x="80327" y="120497"/>
                </a:lnTo>
                <a:lnTo>
                  <a:pt x="95907" y="120497"/>
                </a:lnTo>
                <a:lnTo>
                  <a:pt x="64096" y="103403"/>
                </a:lnTo>
                <a:lnTo>
                  <a:pt x="35489" y="87938"/>
                </a:lnTo>
                <a:lnTo>
                  <a:pt x="19223" y="55330"/>
                </a:lnTo>
                <a:lnTo>
                  <a:pt x="11931" y="22403"/>
                </a:lnTo>
                <a:lnTo>
                  <a:pt x="10248" y="5981"/>
                </a:lnTo>
                <a:lnTo>
                  <a:pt x="10248" y="3416"/>
                </a:lnTo>
                <a:lnTo>
                  <a:pt x="8547" y="1701"/>
                </a:lnTo>
                <a:lnTo>
                  <a:pt x="6832" y="850"/>
                </a:lnTo>
                <a:lnTo>
                  <a:pt x="4267" y="0"/>
                </a:lnTo>
                <a:close/>
              </a:path>
              <a:path w="115569" h="360679">
                <a:moveTo>
                  <a:pt x="95907" y="120497"/>
                </a:moveTo>
                <a:lnTo>
                  <a:pt x="80327" y="120497"/>
                </a:lnTo>
                <a:lnTo>
                  <a:pt x="82892" y="122199"/>
                </a:lnTo>
                <a:lnTo>
                  <a:pt x="87172" y="126479"/>
                </a:lnTo>
                <a:lnTo>
                  <a:pt x="94767" y="137791"/>
                </a:lnTo>
                <a:lnTo>
                  <a:pt x="101161" y="156073"/>
                </a:lnTo>
                <a:lnTo>
                  <a:pt x="104832" y="182847"/>
                </a:lnTo>
                <a:lnTo>
                  <a:pt x="104254" y="219633"/>
                </a:lnTo>
                <a:lnTo>
                  <a:pt x="104254" y="222199"/>
                </a:lnTo>
                <a:lnTo>
                  <a:pt x="105968" y="224764"/>
                </a:lnTo>
                <a:lnTo>
                  <a:pt x="109385" y="225615"/>
                </a:lnTo>
                <a:lnTo>
                  <a:pt x="111950" y="225615"/>
                </a:lnTo>
                <a:lnTo>
                  <a:pt x="114515" y="223901"/>
                </a:lnTo>
                <a:lnTo>
                  <a:pt x="114532" y="219633"/>
                </a:lnTo>
                <a:lnTo>
                  <a:pt x="115169" y="186691"/>
                </a:lnTo>
                <a:lnTo>
                  <a:pt x="112058" y="158422"/>
                </a:lnTo>
                <a:lnTo>
                  <a:pt x="105261" y="135759"/>
                </a:lnTo>
                <a:lnTo>
                  <a:pt x="95907" y="120497"/>
                </a:lnTo>
                <a:close/>
              </a:path>
              <a:path w="115569" h="360679">
                <a:moveTo>
                  <a:pt x="68364" y="53835"/>
                </a:moveTo>
                <a:lnTo>
                  <a:pt x="60457" y="54704"/>
                </a:lnTo>
                <a:lnTo>
                  <a:pt x="53835" y="58215"/>
                </a:lnTo>
                <a:lnTo>
                  <a:pt x="49136" y="63809"/>
                </a:lnTo>
                <a:lnTo>
                  <a:pt x="47002" y="70929"/>
                </a:lnTo>
                <a:lnTo>
                  <a:pt x="47002" y="71780"/>
                </a:lnTo>
                <a:lnTo>
                  <a:pt x="47387" y="79834"/>
                </a:lnTo>
                <a:lnTo>
                  <a:pt x="50739" y="86847"/>
                </a:lnTo>
                <a:lnTo>
                  <a:pt x="56496" y="92095"/>
                </a:lnTo>
                <a:lnTo>
                  <a:pt x="64096" y="94856"/>
                </a:lnTo>
                <a:lnTo>
                  <a:pt x="71517" y="93974"/>
                </a:lnTo>
                <a:lnTo>
                  <a:pt x="77978" y="90370"/>
                </a:lnTo>
                <a:lnTo>
                  <a:pt x="82838" y="84522"/>
                </a:lnTo>
                <a:lnTo>
                  <a:pt x="85458" y="76911"/>
                </a:lnTo>
                <a:lnTo>
                  <a:pt x="85073" y="68858"/>
                </a:lnTo>
                <a:lnTo>
                  <a:pt x="81721" y="61849"/>
                </a:lnTo>
                <a:lnTo>
                  <a:pt x="75964" y="56601"/>
                </a:lnTo>
                <a:lnTo>
                  <a:pt x="68364" y="53835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86166" y="8210625"/>
            <a:ext cx="92710" cy="307340"/>
          </a:xfrm>
          <a:custGeom>
            <a:avLst/>
            <a:gdLst/>
            <a:ahLst/>
            <a:cxnLst/>
            <a:rect l="l" t="t" r="r" b="b"/>
            <a:pathLst>
              <a:path w="92709" h="307340">
                <a:moveTo>
                  <a:pt x="46165" y="0"/>
                </a:moveTo>
                <a:lnTo>
                  <a:pt x="38259" y="868"/>
                </a:lnTo>
                <a:lnTo>
                  <a:pt x="31636" y="4379"/>
                </a:lnTo>
                <a:lnTo>
                  <a:pt x="26937" y="9974"/>
                </a:lnTo>
                <a:lnTo>
                  <a:pt x="24803" y="17094"/>
                </a:lnTo>
                <a:lnTo>
                  <a:pt x="25188" y="25146"/>
                </a:lnTo>
                <a:lnTo>
                  <a:pt x="28540" y="32156"/>
                </a:lnTo>
                <a:lnTo>
                  <a:pt x="34297" y="37403"/>
                </a:lnTo>
                <a:lnTo>
                  <a:pt x="41898" y="40170"/>
                </a:lnTo>
                <a:lnTo>
                  <a:pt x="49439" y="39779"/>
                </a:lnTo>
                <a:lnTo>
                  <a:pt x="56103" y="36428"/>
                </a:lnTo>
                <a:lnTo>
                  <a:pt x="61004" y="30674"/>
                </a:lnTo>
                <a:lnTo>
                  <a:pt x="63259" y="23075"/>
                </a:lnTo>
                <a:lnTo>
                  <a:pt x="62874" y="15023"/>
                </a:lnTo>
                <a:lnTo>
                  <a:pt x="59522" y="8013"/>
                </a:lnTo>
                <a:lnTo>
                  <a:pt x="53765" y="2766"/>
                </a:lnTo>
                <a:lnTo>
                  <a:pt x="46165" y="0"/>
                </a:lnTo>
                <a:close/>
              </a:path>
              <a:path w="92709" h="307340">
                <a:moveTo>
                  <a:pt x="62408" y="192290"/>
                </a:moveTo>
                <a:lnTo>
                  <a:pt x="50445" y="192290"/>
                </a:lnTo>
                <a:lnTo>
                  <a:pt x="51296" y="228180"/>
                </a:lnTo>
                <a:lnTo>
                  <a:pt x="57277" y="306806"/>
                </a:lnTo>
                <a:lnTo>
                  <a:pt x="70092" y="306806"/>
                </a:lnTo>
                <a:lnTo>
                  <a:pt x="62489" y="226479"/>
                </a:lnTo>
                <a:lnTo>
                  <a:pt x="62408" y="192290"/>
                </a:lnTo>
                <a:close/>
              </a:path>
              <a:path w="92709" h="307340">
                <a:moveTo>
                  <a:pt x="40183" y="196570"/>
                </a:moveTo>
                <a:lnTo>
                  <a:pt x="28220" y="196570"/>
                </a:lnTo>
                <a:lnTo>
                  <a:pt x="28220" y="228180"/>
                </a:lnTo>
                <a:lnTo>
                  <a:pt x="35052" y="299974"/>
                </a:lnTo>
                <a:lnTo>
                  <a:pt x="47879" y="299974"/>
                </a:lnTo>
                <a:lnTo>
                  <a:pt x="40183" y="226479"/>
                </a:lnTo>
                <a:lnTo>
                  <a:pt x="40183" y="196570"/>
                </a:lnTo>
                <a:close/>
              </a:path>
              <a:path w="92709" h="307340">
                <a:moveTo>
                  <a:pt x="61161" y="75209"/>
                </a:moveTo>
                <a:lnTo>
                  <a:pt x="23089" y="75209"/>
                </a:lnTo>
                <a:lnTo>
                  <a:pt x="19673" y="111384"/>
                </a:lnTo>
                <a:lnTo>
                  <a:pt x="18819" y="151804"/>
                </a:lnTo>
                <a:lnTo>
                  <a:pt x="19246" y="184692"/>
                </a:lnTo>
                <a:lnTo>
                  <a:pt x="19673" y="198272"/>
                </a:lnTo>
                <a:lnTo>
                  <a:pt x="28220" y="196570"/>
                </a:lnTo>
                <a:lnTo>
                  <a:pt x="40183" y="196570"/>
                </a:lnTo>
                <a:lnTo>
                  <a:pt x="40183" y="194005"/>
                </a:lnTo>
                <a:lnTo>
                  <a:pt x="50445" y="192290"/>
                </a:lnTo>
                <a:lnTo>
                  <a:pt x="62408" y="192290"/>
                </a:lnTo>
                <a:lnTo>
                  <a:pt x="62408" y="190576"/>
                </a:lnTo>
                <a:lnTo>
                  <a:pt x="68390" y="189725"/>
                </a:lnTo>
                <a:lnTo>
                  <a:pt x="72059" y="139253"/>
                </a:lnTo>
                <a:lnTo>
                  <a:pt x="72125" y="109610"/>
                </a:lnTo>
                <a:lnTo>
                  <a:pt x="67545" y="89259"/>
                </a:lnTo>
                <a:lnTo>
                  <a:pt x="61161" y="75209"/>
                </a:lnTo>
                <a:close/>
              </a:path>
              <a:path w="92709" h="307340">
                <a:moveTo>
                  <a:pt x="72328" y="66662"/>
                </a:moveTo>
                <a:lnTo>
                  <a:pt x="57277" y="66662"/>
                </a:lnTo>
                <a:lnTo>
                  <a:pt x="59843" y="68364"/>
                </a:lnTo>
                <a:lnTo>
                  <a:pt x="64110" y="72644"/>
                </a:lnTo>
                <a:lnTo>
                  <a:pt x="71712" y="83956"/>
                </a:lnTo>
                <a:lnTo>
                  <a:pt x="78110" y="102238"/>
                </a:lnTo>
                <a:lnTo>
                  <a:pt x="81782" y="129011"/>
                </a:lnTo>
                <a:lnTo>
                  <a:pt x="81217" y="164947"/>
                </a:lnTo>
                <a:lnTo>
                  <a:pt x="81204" y="168363"/>
                </a:lnTo>
                <a:lnTo>
                  <a:pt x="82919" y="170929"/>
                </a:lnTo>
                <a:lnTo>
                  <a:pt x="86335" y="171780"/>
                </a:lnTo>
                <a:lnTo>
                  <a:pt x="88900" y="171780"/>
                </a:lnTo>
                <a:lnTo>
                  <a:pt x="91466" y="170065"/>
                </a:lnTo>
                <a:lnTo>
                  <a:pt x="91499" y="164947"/>
                </a:lnTo>
                <a:lnTo>
                  <a:pt x="92118" y="133348"/>
                </a:lnTo>
                <a:lnTo>
                  <a:pt x="89003" y="105333"/>
                </a:lnTo>
                <a:lnTo>
                  <a:pt x="82206" y="82767"/>
                </a:lnTo>
                <a:lnTo>
                  <a:pt x="72328" y="66662"/>
                </a:lnTo>
                <a:close/>
              </a:path>
              <a:path w="92709" h="307340">
                <a:moveTo>
                  <a:pt x="43599" y="50419"/>
                </a:moveTo>
                <a:lnTo>
                  <a:pt x="32487" y="50419"/>
                </a:lnTo>
                <a:lnTo>
                  <a:pt x="26505" y="53848"/>
                </a:lnTo>
                <a:lnTo>
                  <a:pt x="22238" y="58115"/>
                </a:lnTo>
                <a:lnTo>
                  <a:pt x="8307" y="84058"/>
                </a:lnTo>
                <a:lnTo>
                  <a:pt x="1829" y="117617"/>
                </a:lnTo>
                <a:lnTo>
                  <a:pt x="0" y="148133"/>
                </a:lnTo>
                <a:lnTo>
                  <a:pt x="13" y="167513"/>
                </a:lnTo>
                <a:lnTo>
                  <a:pt x="2578" y="170065"/>
                </a:lnTo>
                <a:lnTo>
                  <a:pt x="7709" y="170065"/>
                </a:lnTo>
                <a:lnTo>
                  <a:pt x="10275" y="167513"/>
                </a:lnTo>
                <a:lnTo>
                  <a:pt x="10230" y="144314"/>
                </a:lnTo>
                <a:lnTo>
                  <a:pt x="11872" y="119754"/>
                </a:lnTo>
                <a:lnTo>
                  <a:pt x="15918" y="95356"/>
                </a:lnTo>
                <a:lnTo>
                  <a:pt x="23089" y="75209"/>
                </a:lnTo>
                <a:lnTo>
                  <a:pt x="61161" y="75209"/>
                </a:lnTo>
                <a:lnTo>
                  <a:pt x="57277" y="66662"/>
                </a:lnTo>
                <a:lnTo>
                  <a:pt x="72328" y="66662"/>
                </a:lnTo>
                <a:lnTo>
                  <a:pt x="71806" y="65811"/>
                </a:lnTo>
                <a:lnTo>
                  <a:pt x="73508" y="64947"/>
                </a:lnTo>
                <a:lnTo>
                  <a:pt x="67156" y="59193"/>
                </a:lnTo>
                <a:lnTo>
                  <a:pt x="59840" y="54802"/>
                </a:lnTo>
                <a:lnTo>
                  <a:pt x="51880" y="51851"/>
                </a:lnTo>
                <a:lnTo>
                  <a:pt x="43599" y="5041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131501" y="7425228"/>
            <a:ext cx="290581" cy="3651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949466" y="7126961"/>
            <a:ext cx="441959" cy="176530"/>
          </a:xfrm>
          <a:custGeom>
            <a:avLst/>
            <a:gdLst/>
            <a:ahLst/>
            <a:cxnLst/>
            <a:rect l="l" t="t" r="r" b="b"/>
            <a:pathLst>
              <a:path w="441959" h="176529">
                <a:moveTo>
                  <a:pt x="354672" y="0"/>
                </a:moveTo>
                <a:lnTo>
                  <a:pt x="0" y="131610"/>
                </a:lnTo>
                <a:lnTo>
                  <a:pt x="110248" y="176047"/>
                </a:lnTo>
                <a:lnTo>
                  <a:pt x="441845" y="48717"/>
                </a:lnTo>
                <a:lnTo>
                  <a:pt x="354672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61522" y="3619502"/>
            <a:ext cx="1389380" cy="4478020"/>
          </a:xfrm>
          <a:custGeom>
            <a:avLst/>
            <a:gdLst/>
            <a:ahLst/>
            <a:cxnLst/>
            <a:rect l="l" t="t" r="r" b="b"/>
            <a:pathLst>
              <a:path w="1389379" h="4478020">
                <a:moveTo>
                  <a:pt x="694667" y="0"/>
                </a:moveTo>
                <a:lnTo>
                  <a:pt x="647313" y="2390"/>
                </a:lnTo>
                <a:lnTo>
                  <a:pt x="601327" y="9408"/>
                </a:lnTo>
                <a:lnTo>
                  <a:pt x="556942" y="20820"/>
                </a:lnTo>
                <a:lnTo>
                  <a:pt x="514391" y="36393"/>
                </a:lnTo>
                <a:lnTo>
                  <a:pt x="473907" y="55894"/>
                </a:lnTo>
                <a:lnTo>
                  <a:pt x="435721" y="79092"/>
                </a:lnTo>
                <a:lnTo>
                  <a:pt x="400068" y="105752"/>
                </a:lnTo>
                <a:lnTo>
                  <a:pt x="367180" y="135642"/>
                </a:lnTo>
                <a:lnTo>
                  <a:pt x="337289" y="168529"/>
                </a:lnTo>
                <a:lnTo>
                  <a:pt x="310629" y="204182"/>
                </a:lnTo>
                <a:lnTo>
                  <a:pt x="287431" y="242366"/>
                </a:lnTo>
                <a:lnTo>
                  <a:pt x="267930" y="282849"/>
                </a:lnTo>
                <a:lnTo>
                  <a:pt x="252357" y="325399"/>
                </a:lnTo>
                <a:lnTo>
                  <a:pt x="240945" y="369782"/>
                </a:lnTo>
                <a:lnTo>
                  <a:pt x="233927" y="415766"/>
                </a:lnTo>
                <a:lnTo>
                  <a:pt x="231536" y="463118"/>
                </a:lnTo>
                <a:lnTo>
                  <a:pt x="231536" y="3265424"/>
                </a:lnTo>
                <a:lnTo>
                  <a:pt x="197156" y="3298324"/>
                </a:lnTo>
                <a:lnTo>
                  <a:pt x="165508" y="3332988"/>
                </a:lnTo>
                <a:lnTo>
                  <a:pt x="136600" y="3369271"/>
                </a:lnTo>
                <a:lnTo>
                  <a:pt x="110440" y="3407026"/>
                </a:lnTo>
                <a:lnTo>
                  <a:pt x="87035" y="3446107"/>
                </a:lnTo>
                <a:lnTo>
                  <a:pt x="66395" y="3486369"/>
                </a:lnTo>
                <a:lnTo>
                  <a:pt x="48528" y="3527664"/>
                </a:lnTo>
                <a:lnTo>
                  <a:pt x="33440" y="3569848"/>
                </a:lnTo>
                <a:lnTo>
                  <a:pt x="21142" y="3612773"/>
                </a:lnTo>
                <a:lnTo>
                  <a:pt x="11641" y="3656294"/>
                </a:lnTo>
                <a:lnTo>
                  <a:pt x="4944" y="3700265"/>
                </a:lnTo>
                <a:lnTo>
                  <a:pt x="1061" y="3744539"/>
                </a:lnTo>
                <a:lnTo>
                  <a:pt x="0" y="3788971"/>
                </a:lnTo>
                <a:lnTo>
                  <a:pt x="1767" y="3833414"/>
                </a:lnTo>
                <a:lnTo>
                  <a:pt x="6373" y="3877722"/>
                </a:lnTo>
                <a:lnTo>
                  <a:pt x="13825" y="3921750"/>
                </a:lnTo>
                <a:lnTo>
                  <a:pt x="24131" y="3965351"/>
                </a:lnTo>
                <a:lnTo>
                  <a:pt x="37299" y="4008379"/>
                </a:lnTo>
                <a:lnTo>
                  <a:pt x="53338" y="4050688"/>
                </a:lnTo>
                <a:lnTo>
                  <a:pt x="72255" y="4092131"/>
                </a:lnTo>
                <a:lnTo>
                  <a:pt x="94060" y="4132564"/>
                </a:lnTo>
                <a:lnTo>
                  <a:pt x="118759" y="4171839"/>
                </a:lnTo>
                <a:lnTo>
                  <a:pt x="146361" y="4209811"/>
                </a:lnTo>
                <a:lnTo>
                  <a:pt x="176875" y="4246333"/>
                </a:lnTo>
                <a:lnTo>
                  <a:pt x="209780" y="4280713"/>
                </a:lnTo>
                <a:lnTo>
                  <a:pt x="244448" y="4312361"/>
                </a:lnTo>
                <a:lnTo>
                  <a:pt x="280735" y="4341269"/>
                </a:lnTo>
                <a:lnTo>
                  <a:pt x="318494" y="4367430"/>
                </a:lnTo>
                <a:lnTo>
                  <a:pt x="357578" y="4390834"/>
                </a:lnTo>
                <a:lnTo>
                  <a:pt x="397842" y="4411474"/>
                </a:lnTo>
                <a:lnTo>
                  <a:pt x="439140" y="4429342"/>
                </a:lnTo>
                <a:lnTo>
                  <a:pt x="481325" y="4444429"/>
                </a:lnTo>
                <a:lnTo>
                  <a:pt x="524251" y="4456727"/>
                </a:lnTo>
                <a:lnTo>
                  <a:pt x="567773" y="4466229"/>
                </a:lnTo>
                <a:lnTo>
                  <a:pt x="611745" y="4472925"/>
                </a:lnTo>
                <a:lnTo>
                  <a:pt x="656019" y="4476808"/>
                </a:lnTo>
                <a:lnTo>
                  <a:pt x="700451" y="4477870"/>
                </a:lnTo>
                <a:lnTo>
                  <a:pt x="744893" y="4476102"/>
                </a:lnTo>
                <a:lnTo>
                  <a:pt x="789201" y="4471496"/>
                </a:lnTo>
                <a:lnTo>
                  <a:pt x="833227" y="4464044"/>
                </a:lnTo>
                <a:lnTo>
                  <a:pt x="876826" y="4453738"/>
                </a:lnTo>
                <a:lnTo>
                  <a:pt x="919852" y="4440570"/>
                </a:lnTo>
                <a:lnTo>
                  <a:pt x="962158" y="4424531"/>
                </a:lnTo>
                <a:lnTo>
                  <a:pt x="1003599" y="4405614"/>
                </a:lnTo>
                <a:lnTo>
                  <a:pt x="1044028" y="4383810"/>
                </a:lnTo>
                <a:lnTo>
                  <a:pt x="1083300" y="4359111"/>
                </a:lnTo>
                <a:lnTo>
                  <a:pt x="1121267" y="4331508"/>
                </a:lnTo>
                <a:lnTo>
                  <a:pt x="1157785" y="4300994"/>
                </a:lnTo>
                <a:lnTo>
                  <a:pt x="1192169" y="4268090"/>
                </a:lnTo>
                <a:lnTo>
                  <a:pt x="1223821" y="4233421"/>
                </a:lnTo>
                <a:lnTo>
                  <a:pt x="1252732" y="4197134"/>
                </a:lnTo>
                <a:lnTo>
                  <a:pt x="1278895" y="4159376"/>
                </a:lnTo>
                <a:lnTo>
                  <a:pt x="1302302" y="4120292"/>
                </a:lnTo>
                <a:lnTo>
                  <a:pt x="1322944" y="4080027"/>
                </a:lnTo>
                <a:lnTo>
                  <a:pt x="1340812" y="4038730"/>
                </a:lnTo>
                <a:lnTo>
                  <a:pt x="1355900" y="3996545"/>
                </a:lnTo>
                <a:lnTo>
                  <a:pt x="1368199" y="3953618"/>
                </a:lnTo>
                <a:lnTo>
                  <a:pt x="1377701" y="3910096"/>
                </a:lnTo>
                <a:lnTo>
                  <a:pt x="1384397" y="3866125"/>
                </a:lnTo>
                <a:lnTo>
                  <a:pt x="1388279" y="3821850"/>
                </a:lnTo>
                <a:lnTo>
                  <a:pt x="1389340" y="3777419"/>
                </a:lnTo>
                <a:lnTo>
                  <a:pt x="1387571" y="3732976"/>
                </a:lnTo>
                <a:lnTo>
                  <a:pt x="1382963" y="3688669"/>
                </a:lnTo>
                <a:lnTo>
                  <a:pt x="1375510" y="3644642"/>
                </a:lnTo>
                <a:lnTo>
                  <a:pt x="1365203" y="3601043"/>
                </a:lnTo>
                <a:lnTo>
                  <a:pt x="1352033" y="3558017"/>
                </a:lnTo>
                <a:lnTo>
                  <a:pt x="1335992" y="3515711"/>
                </a:lnTo>
                <a:lnTo>
                  <a:pt x="1317073" y="3474270"/>
                </a:lnTo>
                <a:lnTo>
                  <a:pt x="1295267" y="3433841"/>
                </a:lnTo>
                <a:lnTo>
                  <a:pt x="1270566" y="3394570"/>
                </a:lnTo>
                <a:lnTo>
                  <a:pt x="1242961" y="3356602"/>
                </a:lnTo>
                <a:lnTo>
                  <a:pt x="1212446" y="3320084"/>
                </a:lnTo>
                <a:lnTo>
                  <a:pt x="1185882" y="3291987"/>
                </a:lnTo>
                <a:lnTo>
                  <a:pt x="1157785" y="3265424"/>
                </a:lnTo>
                <a:lnTo>
                  <a:pt x="1157785" y="463118"/>
                </a:lnTo>
                <a:lnTo>
                  <a:pt x="1155394" y="415766"/>
                </a:lnTo>
                <a:lnTo>
                  <a:pt x="1148376" y="369782"/>
                </a:lnTo>
                <a:lnTo>
                  <a:pt x="1136965" y="325399"/>
                </a:lnTo>
                <a:lnTo>
                  <a:pt x="1121392" y="282849"/>
                </a:lnTo>
                <a:lnTo>
                  <a:pt x="1101890" y="242366"/>
                </a:lnTo>
                <a:lnTo>
                  <a:pt x="1078693" y="204182"/>
                </a:lnTo>
                <a:lnTo>
                  <a:pt x="1052033" y="168529"/>
                </a:lnTo>
                <a:lnTo>
                  <a:pt x="1022143" y="135642"/>
                </a:lnTo>
                <a:lnTo>
                  <a:pt x="989255" y="105752"/>
                </a:lnTo>
                <a:lnTo>
                  <a:pt x="953603" y="79092"/>
                </a:lnTo>
                <a:lnTo>
                  <a:pt x="915419" y="55894"/>
                </a:lnTo>
                <a:lnTo>
                  <a:pt x="874935" y="36393"/>
                </a:lnTo>
                <a:lnTo>
                  <a:pt x="832386" y="20820"/>
                </a:lnTo>
                <a:lnTo>
                  <a:pt x="788003" y="9408"/>
                </a:lnTo>
                <a:lnTo>
                  <a:pt x="742019" y="2390"/>
                </a:lnTo>
                <a:lnTo>
                  <a:pt x="694667" y="0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70496" y="3928233"/>
            <a:ext cx="771525" cy="3859529"/>
          </a:xfrm>
          <a:custGeom>
            <a:avLst/>
            <a:gdLst/>
            <a:ahLst/>
            <a:cxnLst/>
            <a:rect l="l" t="t" r="r" b="b"/>
            <a:pathLst>
              <a:path w="771525" h="3859529">
                <a:moveTo>
                  <a:pt x="385693" y="0"/>
                </a:moveTo>
                <a:lnTo>
                  <a:pt x="336907" y="7870"/>
                </a:lnTo>
                <a:lnTo>
                  <a:pt x="294535" y="29785"/>
                </a:lnTo>
                <a:lnTo>
                  <a:pt x="261121" y="63206"/>
                </a:lnTo>
                <a:lnTo>
                  <a:pt x="239207" y="105589"/>
                </a:lnTo>
                <a:lnTo>
                  <a:pt x="231337" y="154393"/>
                </a:lnTo>
                <a:lnTo>
                  <a:pt x="231337" y="3120097"/>
                </a:lnTo>
                <a:lnTo>
                  <a:pt x="188165" y="3142215"/>
                </a:lnTo>
                <a:lnTo>
                  <a:pt x="148948" y="3168906"/>
                </a:lnTo>
                <a:lnTo>
                  <a:pt x="113873" y="3199695"/>
                </a:lnTo>
                <a:lnTo>
                  <a:pt x="83126" y="3234105"/>
                </a:lnTo>
                <a:lnTo>
                  <a:pt x="56894" y="3271661"/>
                </a:lnTo>
                <a:lnTo>
                  <a:pt x="35364" y="3311885"/>
                </a:lnTo>
                <a:lnTo>
                  <a:pt x="18723" y="3354302"/>
                </a:lnTo>
                <a:lnTo>
                  <a:pt x="7157" y="3398435"/>
                </a:lnTo>
                <a:lnTo>
                  <a:pt x="854" y="3443808"/>
                </a:lnTo>
                <a:lnTo>
                  <a:pt x="0" y="3489945"/>
                </a:lnTo>
                <a:lnTo>
                  <a:pt x="4781" y="3536369"/>
                </a:lnTo>
                <a:lnTo>
                  <a:pt x="15385" y="3582604"/>
                </a:lnTo>
                <a:lnTo>
                  <a:pt x="31998" y="3628174"/>
                </a:lnTo>
                <a:lnTo>
                  <a:pt x="54112" y="3671340"/>
                </a:lnTo>
                <a:lnTo>
                  <a:pt x="80801" y="3710552"/>
                </a:lnTo>
                <a:lnTo>
                  <a:pt x="111588" y="3745624"/>
                </a:lnTo>
                <a:lnTo>
                  <a:pt x="145998" y="3776369"/>
                </a:lnTo>
                <a:lnTo>
                  <a:pt x="183552" y="3802599"/>
                </a:lnTo>
                <a:lnTo>
                  <a:pt x="223776" y="3824129"/>
                </a:lnTo>
                <a:lnTo>
                  <a:pt x="266193" y="3840771"/>
                </a:lnTo>
                <a:lnTo>
                  <a:pt x="310327" y="3852338"/>
                </a:lnTo>
                <a:lnTo>
                  <a:pt x="355701" y="3858645"/>
                </a:lnTo>
                <a:lnTo>
                  <a:pt x="401839" y="3859503"/>
                </a:lnTo>
                <a:lnTo>
                  <a:pt x="448265" y="3854728"/>
                </a:lnTo>
                <a:lnTo>
                  <a:pt x="494502" y="3844131"/>
                </a:lnTo>
                <a:lnTo>
                  <a:pt x="540074" y="3827526"/>
                </a:lnTo>
                <a:lnTo>
                  <a:pt x="583240" y="3805401"/>
                </a:lnTo>
                <a:lnTo>
                  <a:pt x="622452" y="3778705"/>
                </a:lnTo>
                <a:lnTo>
                  <a:pt x="657523" y="3747912"/>
                </a:lnTo>
                <a:lnTo>
                  <a:pt x="688266" y="3713500"/>
                </a:lnTo>
                <a:lnTo>
                  <a:pt x="714495" y="3675945"/>
                </a:lnTo>
                <a:lnTo>
                  <a:pt x="736024" y="3635721"/>
                </a:lnTo>
                <a:lnTo>
                  <a:pt x="752664" y="3593306"/>
                </a:lnTo>
                <a:lnTo>
                  <a:pt x="764230" y="3549174"/>
                </a:lnTo>
                <a:lnTo>
                  <a:pt x="770535" y="3503803"/>
                </a:lnTo>
                <a:lnTo>
                  <a:pt x="771393" y="3457667"/>
                </a:lnTo>
                <a:lnTo>
                  <a:pt x="766616" y="3411244"/>
                </a:lnTo>
                <a:lnTo>
                  <a:pt x="756019" y="3365008"/>
                </a:lnTo>
                <a:lnTo>
                  <a:pt x="739413" y="3319437"/>
                </a:lnTo>
                <a:lnTo>
                  <a:pt x="717322" y="3276390"/>
                </a:lnTo>
                <a:lnTo>
                  <a:pt x="690250" y="3236745"/>
                </a:lnTo>
                <a:lnTo>
                  <a:pt x="658594" y="3200898"/>
                </a:lnTo>
                <a:lnTo>
                  <a:pt x="622748" y="3169244"/>
                </a:lnTo>
                <a:lnTo>
                  <a:pt x="583110" y="3142178"/>
                </a:lnTo>
                <a:lnTo>
                  <a:pt x="540074" y="3120097"/>
                </a:lnTo>
                <a:lnTo>
                  <a:pt x="540074" y="154393"/>
                </a:lnTo>
                <a:lnTo>
                  <a:pt x="532204" y="105589"/>
                </a:lnTo>
                <a:lnTo>
                  <a:pt x="510289" y="63206"/>
                </a:lnTo>
                <a:lnTo>
                  <a:pt x="476871" y="29785"/>
                </a:lnTo>
                <a:lnTo>
                  <a:pt x="434491" y="7870"/>
                </a:lnTo>
                <a:lnTo>
                  <a:pt x="385693" y="0"/>
                </a:lnTo>
                <a:close/>
              </a:path>
            </a:pathLst>
          </a:custGeom>
          <a:solidFill>
            <a:srgbClr val="A8D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71340" y="5086075"/>
            <a:ext cx="770255" cy="2701925"/>
          </a:xfrm>
          <a:custGeom>
            <a:avLst/>
            <a:gdLst/>
            <a:ahLst/>
            <a:cxnLst/>
            <a:rect l="l" t="t" r="r" b="b"/>
            <a:pathLst>
              <a:path w="770254" h="2701925">
                <a:moveTo>
                  <a:pt x="539227" y="0"/>
                </a:moveTo>
                <a:lnTo>
                  <a:pt x="230490" y="0"/>
                </a:lnTo>
                <a:lnTo>
                  <a:pt x="230490" y="1962251"/>
                </a:lnTo>
                <a:lnTo>
                  <a:pt x="187370" y="1984466"/>
                </a:lnTo>
                <a:lnTo>
                  <a:pt x="148216" y="2011247"/>
                </a:lnTo>
                <a:lnTo>
                  <a:pt x="113212" y="2042116"/>
                </a:lnTo>
                <a:lnTo>
                  <a:pt x="82544" y="2076596"/>
                </a:lnTo>
                <a:lnTo>
                  <a:pt x="56399" y="2114212"/>
                </a:lnTo>
                <a:lnTo>
                  <a:pt x="34961" y="2154485"/>
                </a:lnTo>
                <a:lnTo>
                  <a:pt x="18417" y="2196940"/>
                </a:lnTo>
                <a:lnTo>
                  <a:pt x="6951" y="2241100"/>
                </a:lnTo>
                <a:lnTo>
                  <a:pt x="750" y="2286488"/>
                </a:lnTo>
                <a:lnTo>
                  <a:pt x="0" y="2332627"/>
                </a:lnTo>
                <a:lnTo>
                  <a:pt x="4885" y="2379040"/>
                </a:lnTo>
                <a:lnTo>
                  <a:pt x="15592" y="2425252"/>
                </a:lnTo>
                <a:lnTo>
                  <a:pt x="32306" y="2470785"/>
                </a:lnTo>
                <a:lnTo>
                  <a:pt x="55543" y="2515541"/>
                </a:lnTo>
                <a:lnTo>
                  <a:pt x="83959" y="2556301"/>
                </a:lnTo>
                <a:lnTo>
                  <a:pt x="117042" y="2592728"/>
                </a:lnTo>
                <a:lnTo>
                  <a:pt x="154279" y="2624489"/>
                </a:lnTo>
                <a:lnTo>
                  <a:pt x="195158" y="2651248"/>
                </a:lnTo>
                <a:lnTo>
                  <a:pt x="239166" y="2672669"/>
                </a:lnTo>
                <a:lnTo>
                  <a:pt x="285792" y="2688418"/>
                </a:lnTo>
                <a:lnTo>
                  <a:pt x="334523" y="2698159"/>
                </a:lnTo>
                <a:lnTo>
                  <a:pt x="384845" y="2701556"/>
                </a:lnTo>
                <a:lnTo>
                  <a:pt x="433250" y="2698448"/>
                </a:lnTo>
                <a:lnTo>
                  <a:pt x="479847" y="2689569"/>
                </a:lnTo>
                <a:lnTo>
                  <a:pt x="524278" y="2675284"/>
                </a:lnTo>
                <a:lnTo>
                  <a:pt x="566180" y="2655953"/>
                </a:lnTo>
                <a:lnTo>
                  <a:pt x="605192" y="2631941"/>
                </a:lnTo>
                <a:lnTo>
                  <a:pt x="640955" y="2603608"/>
                </a:lnTo>
                <a:lnTo>
                  <a:pt x="673107" y="2571319"/>
                </a:lnTo>
                <a:lnTo>
                  <a:pt x="701286" y="2535435"/>
                </a:lnTo>
                <a:lnTo>
                  <a:pt x="725133" y="2496320"/>
                </a:lnTo>
                <a:lnTo>
                  <a:pt x="744286" y="2454335"/>
                </a:lnTo>
                <a:lnTo>
                  <a:pt x="758384" y="2409843"/>
                </a:lnTo>
                <a:lnTo>
                  <a:pt x="767067" y="2363208"/>
                </a:lnTo>
                <a:lnTo>
                  <a:pt x="769973" y="2314790"/>
                </a:lnTo>
                <a:lnTo>
                  <a:pt x="766587" y="2264468"/>
                </a:lnTo>
                <a:lnTo>
                  <a:pt x="756855" y="2215737"/>
                </a:lnTo>
                <a:lnTo>
                  <a:pt x="741112" y="2169112"/>
                </a:lnTo>
                <a:lnTo>
                  <a:pt x="719695" y="2125103"/>
                </a:lnTo>
                <a:lnTo>
                  <a:pt x="692939" y="2084224"/>
                </a:lnTo>
                <a:lnTo>
                  <a:pt x="661178" y="2046987"/>
                </a:lnTo>
                <a:lnTo>
                  <a:pt x="624749" y="2013904"/>
                </a:lnTo>
                <a:lnTo>
                  <a:pt x="583987" y="1985488"/>
                </a:lnTo>
                <a:lnTo>
                  <a:pt x="539227" y="1962251"/>
                </a:lnTo>
                <a:lnTo>
                  <a:pt x="539227" y="0"/>
                </a:lnTo>
                <a:close/>
              </a:path>
            </a:pathLst>
          </a:custGeom>
          <a:solidFill>
            <a:srgbClr val="E06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005248" y="6398234"/>
            <a:ext cx="231775" cy="154940"/>
          </a:xfrm>
          <a:custGeom>
            <a:avLst/>
            <a:gdLst/>
            <a:ahLst/>
            <a:cxnLst/>
            <a:rect l="l" t="t" r="r" b="b"/>
            <a:pathLst>
              <a:path w="231775" h="154940">
                <a:moveTo>
                  <a:pt x="0" y="0"/>
                </a:moveTo>
                <a:lnTo>
                  <a:pt x="231559" y="0"/>
                </a:lnTo>
                <a:lnTo>
                  <a:pt x="231559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AB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005248" y="5935116"/>
            <a:ext cx="463550" cy="154940"/>
          </a:xfrm>
          <a:custGeom>
            <a:avLst/>
            <a:gdLst/>
            <a:ahLst/>
            <a:cxnLst/>
            <a:rect l="l" t="t" r="r" b="b"/>
            <a:pathLst>
              <a:path w="463550" h="154939">
                <a:moveTo>
                  <a:pt x="0" y="0"/>
                </a:moveTo>
                <a:lnTo>
                  <a:pt x="463118" y="0"/>
                </a:lnTo>
                <a:lnTo>
                  <a:pt x="463118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C91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005248" y="5471985"/>
            <a:ext cx="231775" cy="154940"/>
          </a:xfrm>
          <a:custGeom>
            <a:avLst/>
            <a:gdLst/>
            <a:ahLst/>
            <a:cxnLst/>
            <a:rect l="l" t="t" r="r" b="b"/>
            <a:pathLst>
              <a:path w="231775" h="154939">
                <a:moveTo>
                  <a:pt x="0" y="0"/>
                </a:moveTo>
                <a:lnTo>
                  <a:pt x="231559" y="0"/>
                </a:lnTo>
                <a:lnTo>
                  <a:pt x="231559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AB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05248" y="5008867"/>
            <a:ext cx="463550" cy="154940"/>
          </a:xfrm>
          <a:custGeom>
            <a:avLst/>
            <a:gdLst/>
            <a:ahLst/>
            <a:cxnLst/>
            <a:rect l="l" t="t" r="r" b="b"/>
            <a:pathLst>
              <a:path w="463550" h="154939">
                <a:moveTo>
                  <a:pt x="0" y="0"/>
                </a:moveTo>
                <a:lnTo>
                  <a:pt x="463118" y="0"/>
                </a:lnTo>
                <a:lnTo>
                  <a:pt x="463118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C91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005248" y="4545749"/>
            <a:ext cx="231775" cy="154940"/>
          </a:xfrm>
          <a:custGeom>
            <a:avLst/>
            <a:gdLst/>
            <a:ahLst/>
            <a:cxnLst/>
            <a:rect l="l" t="t" r="r" b="b"/>
            <a:pathLst>
              <a:path w="231775" h="154939">
                <a:moveTo>
                  <a:pt x="0" y="0"/>
                </a:moveTo>
                <a:lnTo>
                  <a:pt x="231559" y="0"/>
                </a:lnTo>
                <a:lnTo>
                  <a:pt x="231559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AB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005248" y="4082618"/>
            <a:ext cx="463550" cy="154940"/>
          </a:xfrm>
          <a:custGeom>
            <a:avLst/>
            <a:gdLst/>
            <a:ahLst/>
            <a:cxnLst/>
            <a:rect l="l" t="t" r="r" b="b"/>
            <a:pathLst>
              <a:path w="463550" h="154939">
                <a:moveTo>
                  <a:pt x="0" y="0"/>
                </a:moveTo>
                <a:lnTo>
                  <a:pt x="463118" y="0"/>
                </a:lnTo>
                <a:lnTo>
                  <a:pt x="463118" y="154381"/>
                </a:lnTo>
                <a:lnTo>
                  <a:pt x="0" y="154381"/>
                </a:lnTo>
                <a:lnTo>
                  <a:pt x="0" y="0"/>
                </a:lnTo>
                <a:close/>
              </a:path>
            </a:pathLst>
          </a:custGeom>
          <a:solidFill>
            <a:srgbClr val="FC91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775A029-F8F0-0240-8A00-828014551165}"/>
              </a:ext>
            </a:extLst>
          </p:cNvPr>
          <p:cNvSpPr/>
          <p:nvPr/>
        </p:nvSpPr>
        <p:spPr>
          <a:xfrm>
            <a:off x="-7687" y="-1905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2750747" y="564046"/>
            <a:ext cx="10407027" cy="7733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A close up of a guitar&#10;&#10;Description automatically generated">
            <a:extLst>
              <a:ext uri="{FF2B5EF4-FFF2-40B4-BE49-F238E27FC236}">
                <a16:creationId xmlns:a16="http://schemas.microsoft.com/office/drawing/2014/main" id="{9F05EF8D-B60A-CC4D-83AD-E39C3383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4735"/>
            <a:ext cx="16249650" cy="91475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122245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76551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0749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6585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70784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26854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42692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02281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9743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22816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30487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16846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55041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13011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26854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42692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07462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93251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94012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98229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08782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81364" y="8387391"/>
            <a:ext cx="25610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03831" y="7950941"/>
            <a:ext cx="195770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81187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2">
            <a:extLst>
              <a:ext uri="{FF2B5EF4-FFF2-40B4-BE49-F238E27FC236}">
                <a16:creationId xmlns:a16="http://schemas.microsoft.com/office/drawing/2014/main" id="{C0454EBE-F37D-C644-86A8-08002DC5025D}"/>
              </a:ext>
            </a:extLst>
          </p:cNvPr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33">
            <a:extLst>
              <a:ext uri="{FF2B5EF4-FFF2-40B4-BE49-F238E27FC236}">
                <a16:creationId xmlns:a16="http://schemas.microsoft.com/office/drawing/2014/main" id="{B725835C-01C1-054A-BE61-7BAA6CCC0561}"/>
              </a:ext>
            </a:extLst>
          </p:cNvPr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4">
            <a:extLst>
              <a:ext uri="{FF2B5EF4-FFF2-40B4-BE49-F238E27FC236}">
                <a16:creationId xmlns:a16="http://schemas.microsoft.com/office/drawing/2014/main" id="{3BADDA1F-24E8-D047-ADC8-91E4438DCE2B}"/>
              </a:ext>
            </a:extLst>
          </p:cNvPr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5">
            <a:extLst>
              <a:ext uri="{FF2B5EF4-FFF2-40B4-BE49-F238E27FC236}">
                <a16:creationId xmlns:a16="http://schemas.microsoft.com/office/drawing/2014/main" id="{E57D7009-F98F-3A45-9A8F-F81B00FE4663}"/>
              </a:ext>
            </a:extLst>
          </p:cNvPr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6">
            <a:extLst>
              <a:ext uri="{FF2B5EF4-FFF2-40B4-BE49-F238E27FC236}">
                <a16:creationId xmlns:a16="http://schemas.microsoft.com/office/drawing/2014/main" id="{BD3FD16F-20AE-0647-B449-A025937EBAA0}"/>
              </a:ext>
            </a:extLst>
          </p:cNvPr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7">
            <a:extLst>
              <a:ext uri="{FF2B5EF4-FFF2-40B4-BE49-F238E27FC236}">
                <a16:creationId xmlns:a16="http://schemas.microsoft.com/office/drawing/2014/main" id="{70BA4A1F-6983-E142-A91B-3111D46C3124}"/>
              </a:ext>
            </a:extLst>
          </p:cNvPr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8">
            <a:extLst>
              <a:ext uri="{FF2B5EF4-FFF2-40B4-BE49-F238E27FC236}">
                <a16:creationId xmlns:a16="http://schemas.microsoft.com/office/drawing/2014/main" id="{DD188EEE-9683-8341-ADE8-AA276337DB6C}"/>
              </a:ext>
            </a:extLst>
          </p:cNvPr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9">
            <a:extLst>
              <a:ext uri="{FF2B5EF4-FFF2-40B4-BE49-F238E27FC236}">
                <a16:creationId xmlns:a16="http://schemas.microsoft.com/office/drawing/2014/main" id="{F2F606D2-0792-AD40-9790-293992830C59}"/>
              </a:ext>
            </a:extLst>
          </p:cNvPr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0">
            <a:extLst>
              <a:ext uri="{FF2B5EF4-FFF2-40B4-BE49-F238E27FC236}">
                <a16:creationId xmlns:a16="http://schemas.microsoft.com/office/drawing/2014/main" id="{4E5D1EC8-549E-9C4F-9D67-012260EBC565}"/>
              </a:ext>
            </a:extLst>
          </p:cNvPr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1">
            <a:extLst>
              <a:ext uri="{FF2B5EF4-FFF2-40B4-BE49-F238E27FC236}">
                <a16:creationId xmlns:a16="http://schemas.microsoft.com/office/drawing/2014/main" id="{3F30FD73-C3D4-5C49-B3AC-F483A4EDE62C}"/>
              </a:ext>
            </a:extLst>
          </p:cNvPr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2">
            <a:extLst>
              <a:ext uri="{FF2B5EF4-FFF2-40B4-BE49-F238E27FC236}">
                <a16:creationId xmlns:a16="http://schemas.microsoft.com/office/drawing/2014/main" id="{C683B363-BA43-8D4B-8E37-AEB4819F967B}"/>
              </a:ext>
            </a:extLst>
          </p:cNvPr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3">
            <a:extLst>
              <a:ext uri="{FF2B5EF4-FFF2-40B4-BE49-F238E27FC236}">
                <a16:creationId xmlns:a16="http://schemas.microsoft.com/office/drawing/2014/main" id="{DAF77747-D86B-1940-A8CF-7E4E58D5DD85}"/>
              </a:ext>
            </a:extLst>
          </p:cNvPr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4">
            <a:extLst>
              <a:ext uri="{FF2B5EF4-FFF2-40B4-BE49-F238E27FC236}">
                <a16:creationId xmlns:a16="http://schemas.microsoft.com/office/drawing/2014/main" id="{3E01B046-F351-7049-9121-68AC7A0CB3A6}"/>
              </a:ext>
            </a:extLst>
          </p:cNvPr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5">
            <a:extLst>
              <a:ext uri="{FF2B5EF4-FFF2-40B4-BE49-F238E27FC236}">
                <a16:creationId xmlns:a16="http://schemas.microsoft.com/office/drawing/2014/main" id="{23BCAA0C-FDBA-7F4F-8ED0-1562B45E13F5}"/>
              </a:ext>
            </a:extLst>
          </p:cNvPr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6">
            <a:extLst>
              <a:ext uri="{FF2B5EF4-FFF2-40B4-BE49-F238E27FC236}">
                <a16:creationId xmlns:a16="http://schemas.microsoft.com/office/drawing/2014/main" id="{ADEAEDE0-9AB5-E74C-A908-1F719BAB0877}"/>
              </a:ext>
            </a:extLst>
          </p:cNvPr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7">
            <a:extLst>
              <a:ext uri="{FF2B5EF4-FFF2-40B4-BE49-F238E27FC236}">
                <a16:creationId xmlns:a16="http://schemas.microsoft.com/office/drawing/2014/main" id="{707098D1-F6A7-CD41-8CB7-C35BDF7D8BE6}"/>
              </a:ext>
            </a:extLst>
          </p:cNvPr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8">
            <a:extLst>
              <a:ext uri="{FF2B5EF4-FFF2-40B4-BE49-F238E27FC236}">
                <a16:creationId xmlns:a16="http://schemas.microsoft.com/office/drawing/2014/main" id="{A0378768-C140-F440-8C9E-412853A4564D}"/>
              </a:ext>
            </a:extLst>
          </p:cNvPr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9">
            <a:extLst>
              <a:ext uri="{FF2B5EF4-FFF2-40B4-BE49-F238E27FC236}">
                <a16:creationId xmlns:a16="http://schemas.microsoft.com/office/drawing/2014/main" id="{CC0BA373-9C22-6B45-896A-BF8D1DF9711D}"/>
              </a:ext>
            </a:extLst>
          </p:cNvPr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50">
            <a:extLst>
              <a:ext uri="{FF2B5EF4-FFF2-40B4-BE49-F238E27FC236}">
                <a16:creationId xmlns:a16="http://schemas.microsoft.com/office/drawing/2014/main" id="{BD91D43B-BC0D-2848-8E05-3ECF97E0A942}"/>
              </a:ext>
            </a:extLst>
          </p:cNvPr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51">
            <a:extLst>
              <a:ext uri="{FF2B5EF4-FFF2-40B4-BE49-F238E27FC236}">
                <a16:creationId xmlns:a16="http://schemas.microsoft.com/office/drawing/2014/main" id="{94740459-186E-9E44-90B6-4EC4C76C8FF2}"/>
              </a:ext>
            </a:extLst>
          </p:cNvPr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52">
            <a:extLst>
              <a:ext uri="{FF2B5EF4-FFF2-40B4-BE49-F238E27FC236}">
                <a16:creationId xmlns:a16="http://schemas.microsoft.com/office/drawing/2014/main" id="{30C515A1-EAF4-6F49-B8EC-F6A84B666674}"/>
              </a:ext>
            </a:extLst>
          </p:cNvPr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349FB56D-705C-F74A-8CCC-76A8B108D29D}"/>
              </a:ext>
            </a:extLst>
          </p:cNvPr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54">
            <a:extLst>
              <a:ext uri="{FF2B5EF4-FFF2-40B4-BE49-F238E27FC236}">
                <a16:creationId xmlns:a16="http://schemas.microsoft.com/office/drawing/2014/main" id="{03491D47-0B67-4240-BECA-A9C4C2BE6303}"/>
              </a:ext>
            </a:extLst>
          </p:cNvPr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5">
            <a:extLst>
              <a:ext uri="{FF2B5EF4-FFF2-40B4-BE49-F238E27FC236}">
                <a16:creationId xmlns:a16="http://schemas.microsoft.com/office/drawing/2014/main" id="{3A8D9D26-81CB-2E45-BC2B-F772195CF4E0}"/>
              </a:ext>
            </a:extLst>
          </p:cNvPr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6">
            <a:extLst>
              <a:ext uri="{FF2B5EF4-FFF2-40B4-BE49-F238E27FC236}">
                <a16:creationId xmlns:a16="http://schemas.microsoft.com/office/drawing/2014/main" id="{81D72213-5ED3-6C40-A9E8-1D269B8DD218}"/>
              </a:ext>
            </a:extLst>
          </p:cNvPr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57">
            <a:extLst>
              <a:ext uri="{FF2B5EF4-FFF2-40B4-BE49-F238E27FC236}">
                <a16:creationId xmlns:a16="http://schemas.microsoft.com/office/drawing/2014/main" id="{38436736-838C-9C45-8DD9-17E942395D9B}"/>
              </a:ext>
            </a:extLst>
          </p:cNvPr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8">
            <a:extLst>
              <a:ext uri="{FF2B5EF4-FFF2-40B4-BE49-F238E27FC236}">
                <a16:creationId xmlns:a16="http://schemas.microsoft.com/office/drawing/2014/main" id="{585F6676-74CD-B947-A149-05275031D9C0}"/>
              </a:ext>
            </a:extLst>
          </p:cNvPr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9">
            <a:extLst>
              <a:ext uri="{FF2B5EF4-FFF2-40B4-BE49-F238E27FC236}">
                <a16:creationId xmlns:a16="http://schemas.microsoft.com/office/drawing/2014/main" id="{C92F107B-986B-794A-845F-94E429DDBFB3}"/>
              </a:ext>
            </a:extLst>
          </p:cNvPr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60">
            <a:extLst>
              <a:ext uri="{FF2B5EF4-FFF2-40B4-BE49-F238E27FC236}">
                <a16:creationId xmlns:a16="http://schemas.microsoft.com/office/drawing/2014/main" id="{C3B2CA44-C3FD-3244-9477-07904F88E374}"/>
              </a:ext>
            </a:extLst>
          </p:cNvPr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61">
            <a:extLst>
              <a:ext uri="{FF2B5EF4-FFF2-40B4-BE49-F238E27FC236}">
                <a16:creationId xmlns:a16="http://schemas.microsoft.com/office/drawing/2014/main" id="{01609FAA-A3C7-1D4A-9D0D-A61906145244}"/>
              </a:ext>
            </a:extLst>
          </p:cNvPr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62">
            <a:extLst>
              <a:ext uri="{FF2B5EF4-FFF2-40B4-BE49-F238E27FC236}">
                <a16:creationId xmlns:a16="http://schemas.microsoft.com/office/drawing/2014/main" id="{1901372B-D9F1-7347-8753-EC0A92DC2DBC}"/>
              </a:ext>
            </a:extLst>
          </p:cNvPr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63">
            <a:extLst>
              <a:ext uri="{FF2B5EF4-FFF2-40B4-BE49-F238E27FC236}">
                <a16:creationId xmlns:a16="http://schemas.microsoft.com/office/drawing/2014/main" id="{EF6F0CE1-99A1-1A4C-8923-3F5A9CBC4096}"/>
              </a:ext>
            </a:extLst>
          </p:cNvPr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64">
            <a:extLst>
              <a:ext uri="{FF2B5EF4-FFF2-40B4-BE49-F238E27FC236}">
                <a16:creationId xmlns:a16="http://schemas.microsoft.com/office/drawing/2014/main" id="{C22E66DE-3EBF-0F47-8ABA-052FA11FF1DB}"/>
              </a:ext>
            </a:extLst>
          </p:cNvPr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65">
            <a:extLst>
              <a:ext uri="{FF2B5EF4-FFF2-40B4-BE49-F238E27FC236}">
                <a16:creationId xmlns:a16="http://schemas.microsoft.com/office/drawing/2014/main" id="{6E458483-D392-364A-8F5C-ACFC00F70016}"/>
              </a:ext>
            </a:extLst>
          </p:cNvPr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66">
            <a:extLst>
              <a:ext uri="{FF2B5EF4-FFF2-40B4-BE49-F238E27FC236}">
                <a16:creationId xmlns:a16="http://schemas.microsoft.com/office/drawing/2014/main" id="{10E02AA9-30A1-B24A-A986-7E28D8DE91AE}"/>
              </a:ext>
            </a:extLst>
          </p:cNvPr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7">
            <a:extLst>
              <a:ext uri="{FF2B5EF4-FFF2-40B4-BE49-F238E27FC236}">
                <a16:creationId xmlns:a16="http://schemas.microsoft.com/office/drawing/2014/main" id="{D6F91C4A-6990-E94C-B91B-13C677E0AE3B}"/>
              </a:ext>
            </a:extLst>
          </p:cNvPr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68">
            <a:extLst>
              <a:ext uri="{FF2B5EF4-FFF2-40B4-BE49-F238E27FC236}">
                <a16:creationId xmlns:a16="http://schemas.microsoft.com/office/drawing/2014/main" id="{2DC43080-6192-4E48-9409-15EB27E03E45}"/>
              </a:ext>
            </a:extLst>
          </p:cNvPr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69">
            <a:extLst>
              <a:ext uri="{FF2B5EF4-FFF2-40B4-BE49-F238E27FC236}">
                <a16:creationId xmlns:a16="http://schemas.microsoft.com/office/drawing/2014/main" id="{C80317F5-3484-B444-8FE0-F76834581348}"/>
              </a:ext>
            </a:extLst>
          </p:cNvPr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70">
            <a:extLst>
              <a:ext uri="{FF2B5EF4-FFF2-40B4-BE49-F238E27FC236}">
                <a16:creationId xmlns:a16="http://schemas.microsoft.com/office/drawing/2014/main" id="{D494FD5B-21A1-9747-8CF4-C851BAB4074F}"/>
              </a:ext>
            </a:extLst>
          </p:cNvPr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71">
            <a:extLst>
              <a:ext uri="{FF2B5EF4-FFF2-40B4-BE49-F238E27FC236}">
                <a16:creationId xmlns:a16="http://schemas.microsoft.com/office/drawing/2014/main" id="{0779799E-3BEB-B34E-82F8-27FD1984CFD8}"/>
              </a:ext>
            </a:extLst>
          </p:cNvPr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898" y="3777555"/>
            <a:ext cx="5334000" cy="1589405"/>
          </a:xfrm>
          <a:custGeom>
            <a:avLst/>
            <a:gdLst/>
            <a:ahLst/>
            <a:cxnLst/>
            <a:rect l="l" t="t" r="r" b="b"/>
            <a:pathLst>
              <a:path w="5334000" h="1589404">
                <a:moveTo>
                  <a:pt x="5218798" y="0"/>
                </a:moveTo>
                <a:lnTo>
                  <a:pt x="115201" y="0"/>
                </a:lnTo>
                <a:lnTo>
                  <a:pt x="70358" y="9054"/>
                </a:lnTo>
                <a:lnTo>
                  <a:pt x="33740" y="33745"/>
                </a:lnTo>
                <a:lnTo>
                  <a:pt x="9052" y="70364"/>
                </a:lnTo>
                <a:lnTo>
                  <a:pt x="0" y="115201"/>
                </a:lnTo>
                <a:lnTo>
                  <a:pt x="0" y="1473682"/>
                </a:lnTo>
                <a:lnTo>
                  <a:pt x="9052" y="1518525"/>
                </a:lnTo>
                <a:lnTo>
                  <a:pt x="33740" y="1555143"/>
                </a:lnTo>
                <a:lnTo>
                  <a:pt x="70358" y="1579831"/>
                </a:lnTo>
                <a:lnTo>
                  <a:pt x="115201" y="1588884"/>
                </a:lnTo>
                <a:lnTo>
                  <a:pt x="5218798" y="1588884"/>
                </a:lnTo>
                <a:lnTo>
                  <a:pt x="5263641" y="1579831"/>
                </a:lnTo>
                <a:lnTo>
                  <a:pt x="5300259" y="1555143"/>
                </a:lnTo>
                <a:lnTo>
                  <a:pt x="5324947" y="1518525"/>
                </a:lnTo>
                <a:lnTo>
                  <a:pt x="5334000" y="1473682"/>
                </a:lnTo>
                <a:lnTo>
                  <a:pt x="5334000" y="115201"/>
                </a:lnTo>
                <a:lnTo>
                  <a:pt x="5324947" y="70364"/>
                </a:lnTo>
                <a:lnTo>
                  <a:pt x="5300259" y="33745"/>
                </a:lnTo>
                <a:lnTo>
                  <a:pt x="5263641" y="9054"/>
                </a:lnTo>
                <a:lnTo>
                  <a:pt x="5218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8317" y="3950279"/>
            <a:ext cx="4281170" cy="117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50" spc="-10" dirty="0">
                <a:solidFill>
                  <a:srgbClr val="4C7941"/>
                </a:solidFill>
              </a:rPr>
              <a:t>Activity</a:t>
            </a:r>
            <a:r>
              <a:rPr sz="7550" spc="-90" dirty="0">
                <a:solidFill>
                  <a:srgbClr val="4C7941"/>
                </a:solidFill>
              </a:rPr>
              <a:t> </a:t>
            </a:r>
            <a:r>
              <a:rPr sz="7550" spc="-10" dirty="0">
                <a:solidFill>
                  <a:srgbClr val="4C7941"/>
                </a:solidFill>
              </a:rPr>
              <a:t>3</a:t>
            </a:r>
            <a:endParaRPr sz="75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7655" y="838200"/>
            <a:ext cx="11600700" cy="659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6">
            <a:extLst>
              <a:ext uri="{FF2B5EF4-FFF2-40B4-BE49-F238E27FC236}">
                <a16:creationId xmlns:a16="http://schemas.microsoft.com/office/drawing/2014/main" id="{CA0759B5-47A5-FD44-92C7-B8FBB0A939A3}"/>
              </a:ext>
            </a:extLst>
          </p:cNvPr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D4331858-BEE1-2F47-9A60-2F07A7678FE8}"/>
              </a:ext>
            </a:extLst>
          </p:cNvPr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">
            <a:extLst>
              <a:ext uri="{FF2B5EF4-FFF2-40B4-BE49-F238E27FC236}">
                <a16:creationId xmlns:a16="http://schemas.microsoft.com/office/drawing/2014/main" id="{BAF811D5-4144-294D-86F4-8A0CB0964A3A}"/>
              </a:ext>
            </a:extLst>
          </p:cNvPr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">
            <a:extLst>
              <a:ext uri="{FF2B5EF4-FFF2-40B4-BE49-F238E27FC236}">
                <a16:creationId xmlns:a16="http://schemas.microsoft.com/office/drawing/2014/main" id="{7091B89E-0F4F-4447-A909-F00A828F0310}"/>
              </a:ext>
            </a:extLst>
          </p:cNvPr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992E592E-9E9F-C341-AC78-CB9A53F05F95}"/>
              </a:ext>
            </a:extLst>
          </p:cNvPr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1">
            <a:extLst>
              <a:ext uri="{FF2B5EF4-FFF2-40B4-BE49-F238E27FC236}">
                <a16:creationId xmlns:a16="http://schemas.microsoft.com/office/drawing/2014/main" id="{5F2657F8-C834-4445-93B7-98AFEB6BAC64}"/>
              </a:ext>
            </a:extLst>
          </p:cNvPr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2">
            <a:extLst>
              <a:ext uri="{FF2B5EF4-FFF2-40B4-BE49-F238E27FC236}">
                <a16:creationId xmlns:a16="http://schemas.microsoft.com/office/drawing/2014/main" id="{989C0303-40BD-EB45-B278-D888299CA047}"/>
              </a:ext>
            </a:extLst>
          </p:cNvPr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3">
            <a:extLst>
              <a:ext uri="{FF2B5EF4-FFF2-40B4-BE49-F238E27FC236}">
                <a16:creationId xmlns:a16="http://schemas.microsoft.com/office/drawing/2014/main" id="{EE96C44A-A5BA-F14A-B300-46D0B403E913}"/>
              </a:ext>
            </a:extLst>
          </p:cNvPr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4">
            <a:extLst>
              <a:ext uri="{FF2B5EF4-FFF2-40B4-BE49-F238E27FC236}">
                <a16:creationId xmlns:a16="http://schemas.microsoft.com/office/drawing/2014/main" id="{1E4EB609-AC79-2346-AFAF-1CC18FEA19DF}"/>
              </a:ext>
            </a:extLst>
          </p:cNvPr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5">
            <a:extLst>
              <a:ext uri="{FF2B5EF4-FFF2-40B4-BE49-F238E27FC236}">
                <a16:creationId xmlns:a16="http://schemas.microsoft.com/office/drawing/2014/main" id="{E933B42D-B7FB-8F4B-B155-551A331B3513}"/>
              </a:ext>
            </a:extLst>
          </p:cNvPr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6">
            <a:extLst>
              <a:ext uri="{FF2B5EF4-FFF2-40B4-BE49-F238E27FC236}">
                <a16:creationId xmlns:a16="http://schemas.microsoft.com/office/drawing/2014/main" id="{EAE7164B-1E24-5744-B00E-49644350379F}"/>
              </a:ext>
            </a:extLst>
          </p:cNvPr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7">
            <a:extLst>
              <a:ext uri="{FF2B5EF4-FFF2-40B4-BE49-F238E27FC236}">
                <a16:creationId xmlns:a16="http://schemas.microsoft.com/office/drawing/2014/main" id="{7ED4A8FE-D46B-7749-ACB5-4CE583233FFA}"/>
              </a:ext>
            </a:extLst>
          </p:cNvPr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8">
            <a:extLst>
              <a:ext uri="{FF2B5EF4-FFF2-40B4-BE49-F238E27FC236}">
                <a16:creationId xmlns:a16="http://schemas.microsoft.com/office/drawing/2014/main" id="{124B1F5F-6B2F-0540-967C-6BF03EE99428}"/>
              </a:ext>
            </a:extLst>
          </p:cNvPr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9">
            <a:extLst>
              <a:ext uri="{FF2B5EF4-FFF2-40B4-BE49-F238E27FC236}">
                <a16:creationId xmlns:a16="http://schemas.microsoft.com/office/drawing/2014/main" id="{985E63E4-04E5-4147-B160-D4889DBC540B}"/>
              </a:ext>
            </a:extLst>
          </p:cNvPr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10A8FB39-46D7-214A-AF5A-2FB27A0341D8}"/>
              </a:ext>
            </a:extLst>
          </p:cNvPr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1">
            <a:extLst>
              <a:ext uri="{FF2B5EF4-FFF2-40B4-BE49-F238E27FC236}">
                <a16:creationId xmlns:a16="http://schemas.microsoft.com/office/drawing/2014/main" id="{2E866AD9-9529-E04E-AB37-515F69C55489}"/>
              </a:ext>
            </a:extLst>
          </p:cNvPr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F99929CF-51AD-924C-9F10-A50DA0361627}"/>
              </a:ext>
            </a:extLst>
          </p:cNvPr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4AF52085-4F73-AC4F-992D-CCC8DE33A523}"/>
              </a:ext>
            </a:extLst>
          </p:cNvPr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4">
            <a:extLst>
              <a:ext uri="{FF2B5EF4-FFF2-40B4-BE49-F238E27FC236}">
                <a16:creationId xmlns:a16="http://schemas.microsoft.com/office/drawing/2014/main" id="{EECB83B0-AE37-D84D-BE2D-54F41E17E43D}"/>
              </a:ext>
            </a:extLst>
          </p:cNvPr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5">
            <a:extLst>
              <a:ext uri="{FF2B5EF4-FFF2-40B4-BE49-F238E27FC236}">
                <a16:creationId xmlns:a16="http://schemas.microsoft.com/office/drawing/2014/main" id="{D3446CBD-ED32-B641-B271-3DC1A49572C6}"/>
              </a:ext>
            </a:extLst>
          </p:cNvPr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3FBDAB16-E776-CE48-A487-E63C82EE06AA}"/>
              </a:ext>
            </a:extLst>
          </p:cNvPr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7">
            <a:extLst>
              <a:ext uri="{FF2B5EF4-FFF2-40B4-BE49-F238E27FC236}">
                <a16:creationId xmlns:a16="http://schemas.microsoft.com/office/drawing/2014/main" id="{52699E82-F473-7941-ABA5-C8918C94516E}"/>
              </a:ext>
            </a:extLst>
          </p:cNvPr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8">
            <a:extLst>
              <a:ext uri="{FF2B5EF4-FFF2-40B4-BE49-F238E27FC236}">
                <a16:creationId xmlns:a16="http://schemas.microsoft.com/office/drawing/2014/main" id="{8E887574-94F9-3942-B6B8-BDC6571B49E7}"/>
              </a:ext>
            </a:extLst>
          </p:cNvPr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9">
            <a:extLst>
              <a:ext uri="{FF2B5EF4-FFF2-40B4-BE49-F238E27FC236}">
                <a16:creationId xmlns:a16="http://schemas.microsoft.com/office/drawing/2014/main" id="{D62886B6-1473-074F-92A2-D7FE110E64B3}"/>
              </a:ext>
            </a:extLst>
          </p:cNvPr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0">
            <a:extLst>
              <a:ext uri="{FF2B5EF4-FFF2-40B4-BE49-F238E27FC236}">
                <a16:creationId xmlns:a16="http://schemas.microsoft.com/office/drawing/2014/main" id="{4FCF7C2C-9858-F045-81DD-37A2F4F7BB8A}"/>
              </a:ext>
            </a:extLst>
          </p:cNvPr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1">
            <a:extLst>
              <a:ext uri="{FF2B5EF4-FFF2-40B4-BE49-F238E27FC236}">
                <a16:creationId xmlns:a16="http://schemas.microsoft.com/office/drawing/2014/main" id="{7469C7D5-520A-7D46-8C1C-04CB3D196752}"/>
              </a:ext>
            </a:extLst>
          </p:cNvPr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2">
            <a:extLst>
              <a:ext uri="{FF2B5EF4-FFF2-40B4-BE49-F238E27FC236}">
                <a16:creationId xmlns:a16="http://schemas.microsoft.com/office/drawing/2014/main" id="{B459CD55-1DB0-2841-BD4D-601361652399}"/>
              </a:ext>
            </a:extLst>
          </p:cNvPr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3">
            <a:extLst>
              <a:ext uri="{FF2B5EF4-FFF2-40B4-BE49-F238E27FC236}">
                <a16:creationId xmlns:a16="http://schemas.microsoft.com/office/drawing/2014/main" id="{54D03484-FF37-5340-A7C8-3C58805E1C8A}"/>
              </a:ext>
            </a:extLst>
          </p:cNvPr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4">
            <a:extLst>
              <a:ext uri="{FF2B5EF4-FFF2-40B4-BE49-F238E27FC236}">
                <a16:creationId xmlns:a16="http://schemas.microsoft.com/office/drawing/2014/main" id="{4B719F74-21B7-0245-8EEF-4F5ABC5C8317}"/>
              </a:ext>
            </a:extLst>
          </p:cNvPr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5">
            <a:extLst>
              <a:ext uri="{FF2B5EF4-FFF2-40B4-BE49-F238E27FC236}">
                <a16:creationId xmlns:a16="http://schemas.microsoft.com/office/drawing/2014/main" id="{B8564114-EA44-8447-9CCF-19754F231160}"/>
              </a:ext>
            </a:extLst>
          </p:cNvPr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6">
            <a:extLst>
              <a:ext uri="{FF2B5EF4-FFF2-40B4-BE49-F238E27FC236}">
                <a16:creationId xmlns:a16="http://schemas.microsoft.com/office/drawing/2014/main" id="{EA52AD87-2A1F-5A41-AAE0-BBC983FE0013}"/>
              </a:ext>
            </a:extLst>
          </p:cNvPr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7263C8C0-08C4-534A-AEE8-6F29836B0388}"/>
              </a:ext>
            </a:extLst>
          </p:cNvPr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4CA04A3F-F7BA-5A42-9C20-C96EDF651F12}"/>
              </a:ext>
            </a:extLst>
          </p:cNvPr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id="{28290635-F488-4F4D-9163-744A59000E7D}"/>
              </a:ext>
            </a:extLst>
          </p:cNvPr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0">
            <a:extLst>
              <a:ext uri="{FF2B5EF4-FFF2-40B4-BE49-F238E27FC236}">
                <a16:creationId xmlns:a16="http://schemas.microsoft.com/office/drawing/2014/main" id="{DD074993-CF11-1A48-8B86-FE1D7E130327}"/>
              </a:ext>
            </a:extLst>
          </p:cNvPr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41">
            <a:extLst>
              <a:ext uri="{FF2B5EF4-FFF2-40B4-BE49-F238E27FC236}">
                <a16:creationId xmlns:a16="http://schemas.microsoft.com/office/drawing/2014/main" id="{6AE90512-E294-804B-B04F-26DAED7621B4}"/>
              </a:ext>
            </a:extLst>
          </p:cNvPr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2">
            <a:extLst>
              <a:ext uri="{FF2B5EF4-FFF2-40B4-BE49-F238E27FC236}">
                <a16:creationId xmlns:a16="http://schemas.microsoft.com/office/drawing/2014/main" id="{AC03D687-FAD1-2D41-AC24-DD6E371774AB}"/>
              </a:ext>
            </a:extLst>
          </p:cNvPr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3">
            <a:extLst>
              <a:ext uri="{FF2B5EF4-FFF2-40B4-BE49-F238E27FC236}">
                <a16:creationId xmlns:a16="http://schemas.microsoft.com/office/drawing/2014/main" id="{3242333A-EE26-2443-B754-49484FD74F80}"/>
              </a:ext>
            </a:extLst>
          </p:cNvPr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4">
            <a:extLst>
              <a:ext uri="{FF2B5EF4-FFF2-40B4-BE49-F238E27FC236}">
                <a16:creationId xmlns:a16="http://schemas.microsoft.com/office/drawing/2014/main" id="{45E6A172-8C16-CE49-B37F-EECBFBD28F0D}"/>
              </a:ext>
            </a:extLst>
          </p:cNvPr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5">
            <a:extLst>
              <a:ext uri="{FF2B5EF4-FFF2-40B4-BE49-F238E27FC236}">
                <a16:creationId xmlns:a16="http://schemas.microsoft.com/office/drawing/2014/main" id="{81D33B4F-F639-394D-8AE4-3781412B44CF}"/>
              </a:ext>
            </a:extLst>
          </p:cNvPr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E52175CD-2FC2-B543-A1E2-A15C7E335EE8}"/>
              </a:ext>
            </a:extLst>
          </p:cNvPr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434C9348-4C5C-4A48-B5A5-58442C83413C}"/>
              </a:ext>
            </a:extLst>
          </p:cNvPr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48">
            <a:extLst>
              <a:ext uri="{FF2B5EF4-FFF2-40B4-BE49-F238E27FC236}">
                <a16:creationId xmlns:a16="http://schemas.microsoft.com/office/drawing/2014/main" id="{79651771-A1B6-A04C-9CCB-95AC96DFB31A}"/>
              </a:ext>
            </a:extLst>
          </p:cNvPr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>
            <a:extLst>
              <a:ext uri="{FF2B5EF4-FFF2-40B4-BE49-F238E27FC236}">
                <a16:creationId xmlns:a16="http://schemas.microsoft.com/office/drawing/2014/main" id="{A68694AE-3E2C-DA47-A1B4-9375D4A7BE0C}"/>
              </a:ext>
            </a:extLst>
          </p:cNvPr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0">
            <a:extLst>
              <a:ext uri="{FF2B5EF4-FFF2-40B4-BE49-F238E27FC236}">
                <a16:creationId xmlns:a16="http://schemas.microsoft.com/office/drawing/2014/main" id="{6789AD28-B1AE-0D49-A8CF-C27CB26F2170}"/>
              </a:ext>
            </a:extLst>
          </p:cNvPr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>
            <a:extLst>
              <a:ext uri="{FF2B5EF4-FFF2-40B4-BE49-F238E27FC236}">
                <a16:creationId xmlns:a16="http://schemas.microsoft.com/office/drawing/2014/main" id="{50D7533C-28D3-F140-B03E-DD74A004F6A6}"/>
              </a:ext>
            </a:extLst>
          </p:cNvPr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>
            <a:extLst>
              <a:ext uri="{FF2B5EF4-FFF2-40B4-BE49-F238E27FC236}">
                <a16:creationId xmlns:a16="http://schemas.microsoft.com/office/drawing/2014/main" id="{937FA1B4-CD2C-8B42-B119-1AC17337FAD2}"/>
              </a:ext>
            </a:extLst>
          </p:cNvPr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>
            <a:extLst>
              <a:ext uri="{FF2B5EF4-FFF2-40B4-BE49-F238E27FC236}">
                <a16:creationId xmlns:a16="http://schemas.microsoft.com/office/drawing/2014/main" id="{F127F039-F670-434B-B94B-FDCB3158F075}"/>
              </a:ext>
            </a:extLst>
          </p:cNvPr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>
            <a:extLst>
              <a:ext uri="{FF2B5EF4-FFF2-40B4-BE49-F238E27FC236}">
                <a16:creationId xmlns:a16="http://schemas.microsoft.com/office/drawing/2014/main" id="{D3C64D98-5F39-6E43-8CE9-4BC2BC65BEEA}"/>
              </a:ext>
            </a:extLst>
          </p:cNvPr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>
            <a:extLst>
              <a:ext uri="{FF2B5EF4-FFF2-40B4-BE49-F238E27FC236}">
                <a16:creationId xmlns:a16="http://schemas.microsoft.com/office/drawing/2014/main" id="{19D9AD21-78FC-9046-B27F-3372C51B0903}"/>
              </a:ext>
            </a:extLst>
          </p:cNvPr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>
            <a:extLst>
              <a:ext uri="{FF2B5EF4-FFF2-40B4-BE49-F238E27FC236}">
                <a16:creationId xmlns:a16="http://schemas.microsoft.com/office/drawing/2014/main" id="{347A299E-0787-5043-8CAF-EBEB1D4E5537}"/>
              </a:ext>
            </a:extLst>
          </p:cNvPr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>
            <a:extLst>
              <a:ext uri="{FF2B5EF4-FFF2-40B4-BE49-F238E27FC236}">
                <a16:creationId xmlns:a16="http://schemas.microsoft.com/office/drawing/2014/main" id="{54CB7F0A-6450-CC44-ADCA-94AF55F3BCDA}"/>
              </a:ext>
            </a:extLst>
          </p:cNvPr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>
            <a:extLst>
              <a:ext uri="{FF2B5EF4-FFF2-40B4-BE49-F238E27FC236}">
                <a16:creationId xmlns:a16="http://schemas.microsoft.com/office/drawing/2014/main" id="{C5A7F8B2-02A3-B748-AA14-D7929339B612}"/>
              </a:ext>
            </a:extLst>
          </p:cNvPr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>
            <a:extLst>
              <a:ext uri="{FF2B5EF4-FFF2-40B4-BE49-F238E27FC236}">
                <a16:creationId xmlns:a16="http://schemas.microsoft.com/office/drawing/2014/main" id="{4270C1E6-81E4-A94D-9669-18CBEAF7907E}"/>
              </a:ext>
            </a:extLst>
          </p:cNvPr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>
            <a:extLst>
              <a:ext uri="{FF2B5EF4-FFF2-40B4-BE49-F238E27FC236}">
                <a16:creationId xmlns:a16="http://schemas.microsoft.com/office/drawing/2014/main" id="{FA001503-C1CC-A044-9B77-37CD277BAFB4}"/>
              </a:ext>
            </a:extLst>
          </p:cNvPr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>
            <a:extLst>
              <a:ext uri="{FF2B5EF4-FFF2-40B4-BE49-F238E27FC236}">
                <a16:creationId xmlns:a16="http://schemas.microsoft.com/office/drawing/2014/main" id="{334DAB29-9C0A-374E-8A16-E7653714AC55}"/>
              </a:ext>
            </a:extLst>
          </p:cNvPr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>
            <a:extLst>
              <a:ext uri="{FF2B5EF4-FFF2-40B4-BE49-F238E27FC236}">
                <a16:creationId xmlns:a16="http://schemas.microsoft.com/office/drawing/2014/main" id="{1A056460-9E61-EF4C-86F7-90113A6FF82F}"/>
              </a:ext>
            </a:extLst>
          </p:cNvPr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>
            <a:extLst>
              <a:ext uri="{FF2B5EF4-FFF2-40B4-BE49-F238E27FC236}">
                <a16:creationId xmlns:a16="http://schemas.microsoft.com/office/drawing/2014/main" id="{C5EB964B-3837-BC41-8565-8BC9679F1802}"/>
              </a:ext>
            </a:extLst>
          </p:cNvPr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>
            <a:extLst>
              <a:ext uri="{FF2B5EF4-FFF2-40B4-BE49-F238E27FC236}">
                <a16:creationId xmlns:a16="http://schemas.microsoft.com/office/drawing/2014/main" id="{6D92200A-DD90-A041-97F4-6F77D9C4C17B}"/>
              </a:ext>
            </a:extLst>
          </p:cNvPr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>
            <a:extLst>
              <a:ext uri="{FF2B5EF4-FFF2-40B4-BE49-F238E27FC236}">
                <a16:creationId xmlns:a16="http://schemas.microsoft.com/office/drawing/2014/main" id="{CA86735F-5C72-5342-A758-C2C9AD316BDB}"/>
              </a:ext>
            </a:extLst>
          </p:cNvPr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6">
            <a:extLst>
              <a:ext uri="{FF2B5EF4-FFF2-40B4-BE49-F238E27FC236}">
                <a16:creationId xmlns:a16="http://schemas.microsoft.com/office/drawing/2014/main" id="{48DF7C18-916B-B04F-A93E-E0EDCA30C6EE}"/>
              </a:ext>
            </a:extLst>
          </p:cNvPr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7">
            <a:extLst>
              <a:ext uri="{FF2B5EF4-FFF2-40B4-BE49-F238E27FC236}">
                <a16:creationId xmlns:a16="http://schemas.microsoft.com/office/drawing/2014/main" id="{D12EC910-6F7D-114A-86EC-AFC416B14141}"/>
              </a:ext>
            </a:extLst>
          </p:cNvPr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68">
            <a:extLst>
              <a:ext uri="{FF2B5EF4-FFF2-40B4-BE49-F238E27FC236}">
                <a16:creationId xmlns:a16="http://schemas.microsoft.com/office/drawing/2014/main" id="{4EEAFF1F-192C-DB44-9AEF-3BECC490A821}"/>
              </a:ext>
            </a:extLst>
          </p:cNvPr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9">
            <a:extLst>
              <a:ext uri="{FF2B5EF4-FFF2-40B4-BE49-F238E27FC236}">
                <a16:creationId xmlns:a16="http://schemas.microsoft.com/office/drawing/2014/main" id="{42CD34B6-082C-3943-969C-44969DA4826E}"/>
              </a:ext>
            </a:extLst>
          </p:cNvPr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70">
            <a:extLst>
              <a:ext uri="{FF2B5EF4-FFF2-40B4-BE49-F238E27FC236}">
                <a16:creationId xmlns:a16="http://schemas.microsoft.com/office/drawing/2014/main" id="{C83FB735-24AC-9043-B367-555B673FB2C3}"/>
              </a:ext>
            </a:extLst>
          </p:cNvPr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71">
            <a:extLst>
              <a:ext uri="{FF2B5EF4-FFF2-40B4-BE49-F238E27FC236}">
                <a16:creationId xmlns:a16="http://schemas.microsoft.com/office/drawing/2014/main" id="{3B53E3FB-625D-1242-95E7-687D007F07EF}"/>
              </a:ext>
            </a:extLst>
          </p:cNvPr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2">
            <a:extLst>
              <a:ext uri="{FF2B5EF4-FFF2-40B4-BE49-F238E27FC236}">
                <a16:creationId xmlns:a16="http://schemas.microsoft.com/office/drawing/2014/main" id="{B7F8092F-6730-A34C-B490-CBA027AD5E0D}"/>
              </a:ext>
            </a:extLst>
          </p:cNvPr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73">
            <a:extLst>
              <a:ext uri="{FF2B5EF4-FFF2-40B4-BE49-F238E27FC236}">
                <a16:creationId xmlns:a16="http://schemas.microsoft.com/office/drawing/2014/main" id="{5EFA85D5-2BFC-0D49-8F59-F8E7DD36BB6D}"/>
              </a:ext>
            </a:extLst>
          </p:cNvPr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74">
            <a:extLst>
              <a:ext uri="{FF2B5EF4-FFF2-40B4-BE49-F238E27FC236}">
                <a16:creationId xmlns:a16="http://schemas.microsoft.com/office/drawing/2014/main" id="{0ACA1E76-ED1D-094A-AFB6-79347ED9B304}"/>
              </a:ext>
            </a:extLst>
          </p:cNvPr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">
            <a:extLst>
              <a:ext uri="{FF2B5EF4-FFF2-40B4-BE49-F238E27FC236}">
                <a16:creationId xmlns:a16="http://schemas.microsoft.com/office/drawing/2014/main" id="{CAC5984C-71E2-354A-A1CA-98B8E9F36E36}"/>
              </a:ext>
            </a:extLst>
          </p:cNvPr>
          <p:cNvSpPr txBox="1">
            <a:spLocks/>
          </p:cNvSpPr>
          <p:nvPr/>
        </p:nvSpPr>
        <p:spPr>
          <a:xfrm>
            <a:off x="5384800" y="475860"/>
            <a:ext cx="6019799" cy="6642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40"/>
              </a:spcBef>
            </a:pPr>
            <a:r>
              <a:rPr lang="en-GB" sz="4200" b="1" kern="0" spc="20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satellite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32A519F3-2F88-5B4C-BE32-5FEAFD74D8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b="2023"/>
          <a:stretch/>
        </p:blipFill>
        <p:spPr>
          <a:xfrm>
            <a:off x="3203874" y="1800964"/>
            <a:ext cx="6527800" cy="4989678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25FC710F-A0F6-CA40-A160-4E02348EE0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91" t="1" b="2023"/>
          <a:stretch/>
        </p:blipFill>
        <p:spPr>
          <a:xfrm>
            <a:off x="9880600" y="1800963"/>
            <a:ext cx="3568701" cy="49896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199" y="475860"/>
            <a:ext cx="1160335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Materials </a:t>
            </a:r>
            <a:r>
              <a:rPr spc="15" dirty="0"/>
              <a:t>to build your model </a:t>
            </a:r>
            <a:r>
              <a:rPr spc="20" dirty="0"/>
              <a:t>using </a:t>
            </a:r>
            <a:r>
              <a:rPr spc="25" dirty="0"/>
              <a:t>LED</a:t>
            </a:r>
            <a:r>
              <a:rPr spc="-5" dirty="0"/>
              <a:t> </a:t>
            </a:r>
            <a:r>
              <a:rPr spc="15" dirty="0"/>
              <a:t>light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644101"/>
            <a:ext cx="8049895" cy="5611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student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CR2032 Coin Cell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2 small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pieces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copper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blue or ultraviolet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 Popsicle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sure you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enough: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Copper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tape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w/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conductive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adhesive or aluminium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foil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Glue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Scissors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4300" y="1828164"/>
            <a:ext cx="6794500" cy="540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1626702"/>
            <a:ext cx="4601210" cy="384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>
              <a:lnSpc>
                <a:spcPct val="1206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Suggestion: have one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set  ready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you  start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lesson: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light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pieces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copper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 coin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worksheet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template 1 &amp;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5000" y="1810766"/>
            <a:ext cx="8813799" cy="547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0199" y="475860"/>
            <a:ext cx="1160335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Materials </a:t>
            </a:r>
            <a:r>
              <a:rPr spc="15" dirty="0"/>
              <a:t>to build your model </a:t>
            </a:r>
            <a:r>
              <a:rPr spc="20" dirty="0"/>
              <a:t>using </a:t>
            </a:r>
            <a:r>
              <a:rPr spc="25" dirty="0"/>
              <a:t>LED</a:t>
            </a:r>
            <a:r>
              <a:rPr spc="-5" dirty="0"/>
              <a:t> </a:t>
            </a:r>
            <a:r>
              <a:rPr spc="15" dirty="0"/>
              <a:t>light</a:t>
            </a:r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199" y="475860"/>
            <a:ext cx="1160335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Materials </a:t>
            </a:r>
            <a:r>
              <a:rPr spc="15" dirty="0"/>
              <a:t>to build your model </a:t>
            </a:r>
            <a:r>
              <a:rPr spc="20" dirty="0"/>
              <a:t>using </a:t>
            </a:r>
            <a:r>
              <a:rPr spc="25" dirty="0"/>
              <a:t>LED</a:t>
            </a:r>
            <a:r>
              <a:rPr spc="-5" dirty="0"/>
              <a:t> </a:t>
            </a:r>
            <a:r>
              <a:rPr spc="15" dirty="0"/>
              <a:t>light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568535"/>
            <a:ext cx="4447540" cy="38481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student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 Popsicle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09421"/>
              </a:buClr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sure you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enough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Glue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Scissors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0600" y="1579283"/>
            <a:ext cx="8658199" cy="5563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4774" y="2588704"/>
            <a:ext cx="12706451" cy="4805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300" y="1250611"/>
            <a:ext cx="4841240" cy="9563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745"/>
              </a:spcBef>
              <a:buClr>
                <a:srgbClr val="F09421"/>
              </a:buClr>
              <a:buSzPct val="108333"/>
              <a:buFont typeface="Arial"/>
              <a:buChar char="•"/>
              <a:tabLst>
                <a:tab pos="220345" algn="l"/>
              </a:tabLst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Print Project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Templates</a:t>
            </a:r>
            <a:endParaRPr sz="2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80"/>
              </a:spcBef>
              <a:buClr>
                <a:srgbClr val="F09421"/>
              </a:buClr>
              <a:buSzPct val="108333"/>
              <a:buFont typeface="Arial"/>
              <a:buChar char="•"/>
              <a:tabLst>
                <a:tab pos="220345" algn="l"/>
              </a:tabLst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can find them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appendix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0100" y="2025735"/>
            <a:ext cx="3279775" cy="14592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7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Cut on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solid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5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Fold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on dashed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09421"/>
              </a:buClr>
              <a:buFont typeface="Arial"/>
              <a:buChar char="•"/>
              <a:tabLst>
                <a:tab pos="2203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Paste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4800" y="2209812"/>
            <a:ext cx="4683683" cy="364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3500" y="2209800"/>
            <a:ext cx="4683696" cy="364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804" y="1136260"/>
            <a:ext cx="508444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Learning</a:t>
            </a:r>
            <a:r>
              <a:rPr spc="-45" dirty="0"/>
              <a:t> </a:t>
            </a:r>
            <a:r>
              <a:rPr spc="2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9410" y="3070261"/>
            <a:ext cx="10375265" cy="396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indent="-271145">
              <a:lnSpc>
                <a:spcPct val="100000"/>
              </a:lnSpc>
              <a:spcBef>
                <a:spcPts val="100"/>
              </a:spcBef>
              <a:buClr>
                <a:srgbClr val="F09421"/>
              </a:buClr>
              <a:buChar char="•"/>
              <a:tabLst>
                <a:tab pos="283845" algn="l"/>
              </a:tabLst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the characteristics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of a</a:t>
            </a:r>
            <a:r>
              <a:rPr sz="3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endParaRPr sz="3400">
              <a:latin typeface="Arial"/>
              <a:cs typeface="Arial"/>
            </a:endParaRPr>
          </a:p>
          <a:p>
            <a:pPr marL="283210" indent="-271145">
              <a:lnSpc>
                <a:spcPct val="100000"/>
              </a:lnSpc>
              <a:spcBef>
                <a:spcPts val="2650"/>
              </a:spcBef>
              <a:buClr>
                <a:srgbClr val="F09421"/>
              </a:buClr>
              <a:buChar char="•"/>
              <a:tabLst>
                <a:tab pos="283845" algn="l"/>
              </a:tabLst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own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r>
              <a:rPr sz="3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3400">
              <a:latin typeface="Arial"/>
              <a:cs typeface="Arial"/>
            </a:endParaRPr>
          </a:p>
          <a:p>
            <a:pPr marL="283845" marR="5080" indent="-271780">
              <a:lnSpc>
                <a:spcPct val="165000"/>
              </a:lnSpc>
              <a:buClr>
                <a:srgbClr val="F09421"/>
              </a:buClr>
              <a:buChar char="•"/>
              <a:tabLst>
                <a:tab pos="284480" algn="l"/>
              </a:tabLst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can explain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why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temperature changes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time  and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how humans impact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sz="3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3400">
              <a:latin typeface="Arial"/>
              <a:cs typeface="Arial"/>
            </a:endParaRPr>
          </a:p>
          <a:p>
            <a:pPr marL="283210" indent="-271145">
              <a:lnSpc>
                <a:spcPct val="100000"/>
              </a:lnSpc>
              <a:spcBef>
                <a:spcPts val="2655"/>
              </a:spcBef>
              <a:buClr>
                <a:srgbClr val="F09421"/>
              </a:buClr>
              <a:buChar char="•"/>
              <a:tabLst>
                <a:tab pos="283845" algn="l"/>
              </a:tabLst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decide on a positive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6">
            <a:extLst>
              <a:ext uri="{FF2B5EF4-FFF2-40B4-BE49-F238E27FC236}">
                <a16:creationId xmlns:a16="http://schemas.microsoft.com/office/drawing/2014/main" id="{0BD5ED10-E8D5-094F-95AD-1006ABB0756C}"/>
              </a:ext>
            </a:extLst>
          </p:cNvPr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8EC15AD8-D98A-1C43-8EA8-BEE301D8F976}"/>
              </a:ext>
            </a:extLst>
          </p:cNvPr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">
            <a:extLst>
              <a:ext uri="{FF2B5EF4-FFF2-40B4-BE49-F238E27FC236}">
                <a16:creationId xmlns:a16="http://schemas.microsoft.com/office/drawing/2014/main" id="{67DB0346-1DE2-B341-83C1-164A58AD94A3}"/>
              </a:ext>
            </a:extLst>
          </p:cNvPr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">
            <a:extLst>
              <a:ext uri="{FF2B5EF4-FFF2-40B4-BE49-F238E27FC236}">
                <a16:creationId xmlns:a16="http://schemas.microsoft.com/office/drawing/2014/main" id="{AFA8AE97-DE2D-454E-8592-DC82A1BD5550}"/>
              </a:ext>
            </a:extLst>
          </p:cNvPr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57ADF6EA-0DA7-5F4E-82BF-09CDF014BA90}"/>
              </a:ext>
            </a:extLst>
          </p:cNvPr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1">
            <a:extLst>
              <a:ext uri="{FF2B5EF4-FFF2-40B4-BE49-F238E27FC236}">
                <a16:creationId xmlns:a16="http://schemas.microsoft.com/office/drawing/2014/main" id="{75BB7CA9-922E-004B-A2FF-0CE3E413B53E}"/>
              </a:ext>
            </a:extLst>
          </p:cNvPr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2">
            <a:extLst>
              <a:ext uri="{FF2B5EF4-FFF2-40B4-BE49-F238E27FC236}">
                <a16:creationId xmlns:a16="http://schemas.microsoft.com/office/drawing/2014/main" id="{A6338BD2-9D40-354E-9961-A038662648B8}"/>
              </a:ext>
            </a:extLst>
          </p:cNvPr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3">
            <a:extLst>
              <a:ext uri="{FF2B5EF4-FFF2-40B4-BE49-F238E27FC236}">
                <a16:creationId xmlns:a16="http://schemas.microsoft.com/office/drawing/2014/main" id="{F64948E9-3E37-C948-B024-C8079588E325}"/>
              </a:ext>
            </a:extLst>
          </p:cNvPr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4">
            <a:extLst>
              <a:ext uri="{FF2B5EF4-FFF2-40B4-BE49-F238E27FC236}">
                <a16:creationId xmlns:a16="http://schemas.microsoft.com/office/drawing/2014/main" id="{7C32C6C4-2B88-714D-B94B-F6CF711F790B}"/>
              </a:ext>
            </a:extLst>
          </p:cNvPr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5">
            <a:extLst>
              <a:ext uri="{FF2B5EF4-FFF2-40B4-BE49-F238E27FC236}">
                <a16:creationId xmlns:a16="http://schemas.microsoft.com/office/drawing/2014/main" id="{C57C9FF6-90DF-694D-87DF-8116BB3F8100}"/>
              </a:ext>
            </a:extLst>
          </p:cNvPr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6">
            <a:extLst>
              <a:ext uri="{FF2B5EF4-FFF2-40B4-BE49-F238E27FC236}">
                <a16:creationId xmlns:a16="http://schemas.microsoft.com/office/drawing/2014/main" id="{0159F245-3508-D54F-A61A-5A03CD436301}"/>
              </a:ext>
            </a:extLst>
          </p:cNvPr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7">
            <a:extLst>
              <a:ext uri="{FF2B5EF4-FFF2-40B4-BE49-F238E27FC236}">
                <a16:creationId xmlns:a16="http://schemas.microsoft.com/office/drawing/2014/main" id="{BE552758-CA75-FC49-9313-8F2B9DFDC388}"/>
              </a:ext>
            </a:extLst>
          </p:cNvPr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8">
            <a:extLst>
              <a:ext uri="{FF2B5EF4-FFF2-40B4-BE49-F238E27FC236}">
                <a16:creationId xmlns:a16="http://schemas.microsoft.com/office/drawing/2014/main" id="{B77737A0-B9CA-8A4C-BF4C-2B5A14FA14FA}"/>
              </a:ext>
            </a:extLst>
          </p:cNvPr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9">
            <a:extLst>
              <a:ext uri="{FF2B5EF4-FFF2-40B4-BE49-F238E27FC236}">
                <a16:creationId xmlns:a16="http://schemas.microsoft.com/office/drawing/2014/main" id="{C233A6BE-A182-D24C-8AB4-7B630779820B}"/>
              </a:ext>
            </a:extLst>
          </p:cNvPr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1BDCE853-1A50-5A40-8C2A-7F125816CFE1}"/>
              </a:ext>
            </a:extLst>
          </p:cNvPr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1">
            <a:extLst>
              <a:ext uri="{FF2B5EF4-FFF2-40B4-BE49-F238E27FC236}">
                <a16:creationId xmlns:a16="http://schemas.microsoft.com/office/drawing/2014/main" id="{C4527ED0-08FE-FE4B-BC6A-1EFBC67499C0}"/>
              </a:ext>
            </a:extLst>
          </p:cNvPr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59CF874E-694C-2340-A901-776DDB20BE93}"/>
              </a:ext>
            </a:extLst>
          </p:cNvPr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D1D0B890-7264-364D-B197-1B6410424793}"/>
              </a:ext>
            </a:extLst>
          </p:cNvPr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4">
            <a:extLst>
              <a:ext uri="{FF2B5EF4-FFF2-40B4-BE49-F238E27FC236}">
                <a16:creationId xmlns:a16="http://schemas.microsoft.com/office/drawing/2014/main" id="{8FD5FB09-5F43-F242-BED3-4294313DB257}"/>
              </a:ext>
            </a:extLst>
          </p:cNvPr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5">
            <a:extLst>
              <a:ext uri="{FF2B5EF4-FFF2-40B4-BE49-F238E27FC236}">
                <a16:creationId xmlns:a16="http://schemas.microsoft.com/office/drawing/2014/main" id="{3E1DCA16-19EF-3D48-A49B-10F93AABE038}"/>
              </a:ext>
            </a:extLst>
          </p:cNvPr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F6DE8C6B-3C62-9A4E-811A-1CF2876794CA}"/>
              </a:ext>
            </a:extLst>
          </p:cNvPr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7">
            <a:extLst>
              <a:ext uri="{FF2B5EF4-FFF2-40B4-BE49-F238E27FC236}">
                <a16:creationId xmlns:a16="http://schemas.microsoft.com/office/drawing/2014/main" id="{D7DB9815-17EC-7C47-A842-DE7786904877}"/>
              </a:ext>
            </a:extLst>
          </p:cNvPr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8">
            <a:extLst>
              <a:ext uri="{FF2B5EF4-FFF2-40B4-BE49-F238E27FC236}">
                <a16:creationId xmlns:a16="http://schemas.microsoft.com/office/drawing/2014/main" id="{F0DBBE4B-E606-7947-B321-A550C8029CA7}"/>
              </a:ext>
            </a:extLst>
          </p:cNvPr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9">
            <a:extLst>
              <a:ext uri="{FF2B5EF4-FFF2-40B4-BE49-F238E27FC236}">
                <a16:creationId xmlns:a16="http://schemas.microsoft.com/office/drawing/2014/main" id="{011245C8-5F9F-3741-8D85-57122173FA02}"/>
              </a:ext>
            </a:extLst>
          </p:cNvPr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0">
            <a:extLst>
              <a:ext uri="{FF2B5EF4-FFF2-40B4-BE49-F238E27FC236}">
                <a16:creationId xmlns:a16="http://schemas.microsoft.com/office/drawing/2014/main" id="{3B6729DA-F09E-0046-8CC3-DC413BA78674}"/>
              </a:ext>
            </a:extLst>
          </p:cNvPr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1">
            <a:extLst>
              <a:ext uri="{FF2B5EF4-FFF2-40B4-BE49-F238E27FC236}">
                <a16:creationId xmlns:a16="http://schemas.microsoft.com/office/drawing/2014/main" id="{9D35E01C-E0C3-C940-B962-7D55BF6F939E}"/>
              </a:ext>
            </a:extLst>
          </p:cNvPr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2">
            <a:extLst>
              <a:ext uri="{FF2B5EF4-FFF2-40B4-BE49-F238E27FC236}">
                <a16:creationId xmlns:a16="http://schemas.microsoft.com/office/drawing/2014/main" id="{1134C097-CDCD-8943-9CB9-947468622FD5}"/>
              </a:ext>
            </a:extLst>
          </p:cNvPr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3">
            <a:extLst>
              <a:ext uri="{FF2B5EF4-FFF2-40B4-BE49-F238E27FC236}">
                <a16:creationId xmlns:a16="http://schemas.microsoft.com/office/drawing/2014/main" id="{395D3A35-25A5-1844-A7F6-C77D23DAEA51}"/>
              </a:ext>
            </a:extLst>
          </p:cNvPr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4">
            <a:extLst>
              <a:ext uri="{FF2B5EF4-FFF2-40B4-BE49-F238E27FC236}">
                <a16:creationId xmlns:a16="http://schemas.microsoft.com/office/drawing/2014/main" id="{E88621F4-3F70-6941-B9DF-3E732E0FE20B}"/>
              </a:ext>
            </a:extLst>
          </p:cNvPr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5">
            <a:extLst>
              <a:ext uri="{FF2B5EF4-FFF2-40B4-BE49-F238E27FC236}">
                <a16:creationId xmlns:a16="http://schemas.microsoft.com/office/drawing/2014/main" id="{D745EDF5-CFC4-684A-87AB-E11E2658ACA6}"/>
              </a:ext>
            </a:extLst>
          </p:cNvPr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6">
            <a:extLst>
              <a:ext uri="{FF2B5EF4-FFF2-40B4-BE49-F238E27FC236}">
                <a16:creationId xmlns:a16="http://schemas.microsoft.com/office/drawing/2014/main" id="{40799A51-03AD-1B45-970C-424FB124FD1A}"/>
              </a:ext>
            </a:extLst>
          </p:cNvPr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0A1AA972-8640-5547-B2FD-CDBDF7BE516C}"/>
              </a:ext>
            </a:extLst>
          </p:cNvPr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E050EAC7-D7F6-9B44-BC69-CF170962E228}"/>
              </a:ext>
            </a:extLst>
          </p:cNvPr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id="{91F1E61B-E543-3D4D-9FAE-C511473C2D36}"/>
              </a:ext>
            </a:extLst>
          </p:cNvPr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0">
            <a:extLst>
              <a:ext uri="{FF2B5EF4-FFF2-40B4-BE49-F238E27FC236}">
                <a16:creationId xmlns:a16="http://schemas.microsoft.com/office/drawing/2014/main" id="{F40CC9A5-F6E4-AF46-8C9A-6C4514A49736}"/>
              </a:ext>
            </a:extLst>
          </p:cNvPr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41">
            <a:extLst>
              <a:ext uri="{FF2B5EF4-FFF2-40B4-BE49-F238E27FC236}">
                <a16:creationId xmlns:a16="http://schemas.microsoft.com/office/drawing/2014/main" id="{69C14825-9635-A442-8295-6E4BE4D1BB7F}"/>
              </a:ext>
            </a:extLst>
          </p:cNvPr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2">
            <a:extLst>
              <a:ext uri="{FF2B5EF4-FFF2-40B4-BE49-F238E27FC236}">
                <a16:creationId xmlns:a16="http://schemas.microsoft.com/office/drawing/2014/main" id="{458B8715-2349-3749-A84B-5286B2DEE64E}"/>
              </a:ext>
            </a:extLst>
          </p:cNvPr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3">
            <a:extLst>
              <a:ext uri="{FF2B5EF4-FFF2-40B4-BE49-F238E27FC236}">
                <a16:creationId xmlns:a16="http://schemas.microsoft.com/office/drawing/2014/main" id="{2B38A268-E0C2-E543-BB0E-A9BA4CDC0479}"/>
              </a:ext>
            </a:extLst>
          </p:cNvPr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4">
            <a:extLst>
              <a:ext uri="{FF2B5EF4-FFF2-40B4-BE49-F238E27FC236}">
                <a16:creationId xmlns:a16="http://schemas.microsoft.com/office/drawing/2014/main" id="{CC924F04-96C9-1248-A64B-F06D6E521415}"/>
              </a:ext>
            </a:extLst>
          </p:cNvPr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5">
            <a:extLst>
              <a:ext uri="{FF2B5EF4-FFF2-40B4-BE49-F238E27FC236}">
                <a16:creationId xmlns:a16="http://schemas.microsoft.com/office/drawing/2014/main" id="{F93D3595-FE12-F444-88F6-BC3EBFFFC329}"/>
              </a:ext>
            </a:extLst>
          </p:cNvPr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1CE199F1-7C80-9D46-A080-135B2228119B}"/>
              </a:ext>
            </a:extLst>
          </p:cNvPr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E46DF2E8-F896-164A-B192-83EA95C187DD}"/>
              </a:ext>
            </a:extLst>
          </p:cNvPr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48">
            <a:extLst>
              <a:ext uri="{FF2B5EF4-FFF2-40B4-BE49-F238E27FC236}">
                <a16:creationId xmlns:a16="http://schemas.microsoft.com/office/drawing/2014/main" id="{613E5745-5A98-3D42-9810-ADB1BE2A1B4A}"/>
              </a:ext>
            </a:extLst>
          </p:cNvPr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>
            <a:extLst>
              <a:ext uri="{FF2B5EF4-FFF2-40B4-BE49-F238E27FC236}">
                <a16:creationId xmlns:a16="http://schemas.microsoft.com/office/drawing/2014/main" id="{2D095B26-E6D0-854A-8D48-9ED20D0B8E45}"/>
              </a:ext>
            </a:extLst>
          </p:cNvPr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0">
            <a:extLst>
              <a:ext uri="{FF2B5EF4-FFF2-40B4-BE49-F238E27FC236}">
                <a16:creationId xmlns:a16="http://schemas.microsoft.com/office/drawing/2014/main" id="{AAB4F45D-1B51-CB46-9871-CD8E04410A3C}"/>
              </a:ext>
            </a:extLst>
          </p:cNvPr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>
            <a:extLst>
              <a:ext uri="{FF2B5EF4-FFF2-40B4-BE49-F238E27FC236}">
                <a16:creationId xmlns:a16="http://schemas.microsoft.com/office/drawing/2014/main" id="{01E63012-7C5C-3645-AC85-25FDE6231E2F}"/>
              </a:ext>
            </a:extLst>
          </p:cNvPr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>
            <a:extLst>
              <a:ext uri="{FF2B5EF4-FFF2-40B4-BE49-F238E27FC236}">
                <a16:creationId xmlns:a16="http://schemas.microsoft.com/office/drawing/2014/main" id="{11C1DBFB-BD1A-554F-A2B4-FB7662D3D473}"/>
              </a:ext>
            </a:extLst>
          </p:cNvPr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>
            <a:extLst>
              <a:ext uri="{FF2B5EF4-FFF2-40B4-BE49-F238E27FC236}">
                <a16:creationId xmlns:a16="http://schemas.microsoft.com/office/drawing/2014/main" id="{0B798A53-E53C-3442-826D-57B54EC248A6}"/>
              </a:ext>
            </a:extLst>
          </p:cNvPr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>
            <a:extLst>
              <a:ext uri="{FF2B5EF4-FFF2-40B4-BE49-F238E27FC236}">
                <a16:creationId xmlns:a16="http://schemas.microsoft.com/office/drawing/2014/main" id="{FA4E2F5D-D173-B74F-80DD-2B86214FEE53}"/>
              </a:ext>
            </a:extLst>
          </p:cNvPr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>
            <a:extLst>
              <a:ext uri="{FF2B5EF4-FFF2-40B4-BE49-F238E27FC236}">
                <a16:creationId xmlns:a16="http://schemas.microsoft.com/office/drawing/2014/main" id="{1473460B-E04F-D340-9CE7-587AB113C0E0}"/>
              </a:ext>
            </a:extLst>
          </p:cNvPr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>
            <a:extLst>
              <a:ext uri="{FF2B5EF4-FFF2-40B4-BE49-F238E27FC236}">
                <a16:creationId xmlns:a16="http://schemas.microsoft.com/office/drawing/2014/main" id="{DA09C2FC-6D5B-D84E-A282-C5EFB5B2D8F9}"/>
              </a:ext>
            </a:extLst>
          </p:cNvPr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>
            <a:extLst>
              <a:ext uri="{FF2B5EF4-FFF2-40B4-BE49-F238E27FC236}">
                <a16:creationId xmlns:a16="http://schemas.microsoft.com/office/drawing/2014/main" id="{D104A686-5427-CE46-97E4-DE0E2AFDA43E}"/>
              </a:ext>
            </a:extLst>
          </p:cNvPr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>
            <a:extLst>
              <a:ext uri="{FF2B5EF4-FFF2-40B4-BE49-F238E27FC236}">
                <a16:creationId xmlns:a16="http://schemas.microsoft.com/office/drawing/2014/main" id="{82B9FA69-18FC-0B45-80BA-5C39788D3CA9}"/>
              </a:ext>
            </a:extLst>
          </p:cNvPr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>
            <a:extLst>
              <a:ext uri="{FF2B5EF4-FFF2-40B4-BE49-F238E27FC236}">
                <a16:creationId xmlns:a16="http://schemas.microsoft.com/office/drawing/2014/main" id="{5B915EE2-6F6C-0A48-817B-EB2058FC61CF}"/>
              </a:ext>
            </a:extLst>
          </p:cNvPr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>
            <a:extLst>
              <a:ext uri="{FF2B5EF4-FFF2-40B4-BE49-F238E27FC236}">
                <a16:creationId xmlns:a16="http://schemas.microsoft.com/office/drawing/2014/main" id="{C80C4161-B690-9C47-B69F-4F290CEE1D30}"/>
              </a:ext>
            </a:extLst>
          </p:cNvPr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>
            <a:extLst>
              <a:ext uri="{FF2B5EF4-FFF2-40B4-BE49-F238E27FC236}">
                <a16:creationId xmlns:a16="http://schemas.microsoft.com/office/drawing/2014/main" id="{F113347B-0FDE-E644-9F8D-B75DFD0A4B56}"/>
              </a:ext>
            </a:extLst>
          </p:cNvPr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>
            <a:extLst>
              <a:ext uri="{FF2B5EF4-FFF2-40B4-BE49-F238E27FC236}">
                <a16:creationId xmlns:a16="http://schemas.microsoft.com/office/drawing/2014/main" id="{E5514CB6-A58D-E24A-B41D-BE41B3B85F56}"/>
              </a:ext>
            </a:extLst>
          </p:cNvPr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>
            <a:extLst>
              <a:ext uri="{FF2B5EF4-FFF2-40B4-BE49-F238E27FC236}">
                <a16:creationId xmlns:a16="http://schemas.microsoft.com/office/drawing/2014/main" id="{3F052572-1D80-AD47-B4D4-D8AF51173DAC}"/>
              </a:ext>
            </a:extLst>
          </p:cNvPr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>
            <a:extLst>
              <a:ext uri="{FF2B5EF4-FFF2-40B4-BE49-F238E27FC236}">
                <a16:creationId xmlns:a16="http://schemas.microsoft.com/office/drawing/2014/main" id="{E9230682-7884-1C44-9123-308F5D47B396}"/>
              </a:ext>
            </a:extLst>
          </p:cNvPr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>
            <a:extLst>
              <a:ext uri="{FF2B5EF4-FFF2-40B4-BE49-F238E27FC236}">
                <a16:creationId xmlns:a16="http://schemas.microsoft.com/office/drawing/2014/main" id="{320B128F-8BCD-8A42-A2EB-F121F6A3AC8A}"/>
              </a:ext>
            </a:extLst>
          </p:cNvPr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6">
            <a:extLst>
              <a:ext uri="{FF2B5EF4-FFF2-40B4-BE49-F238E27FC236}">
                <a16:creationId xmlns:a16="http://schemas.microsoft.com/office/drawing/2014/main" id="{AF528315-69EF-EF4F-A110-0617B59402DC}"/>
              </a:ext>
            </a:extLst>
          </p:cNvPr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7">
            <a:extLst>
              <a:ext uri="{FF2B5EF4-FFF2-40B4-BE49-F238E27FC236}">
                <a16:creationId xmlns:a16="http://schemas.microsoft.com/office/drawing/2014/main" id="{8AED017F-93E7-9443-BF21-2419618CEAC0}"/>
              </a:ext>
            </a:extLst>
          </p:cNvPr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68">
            <a:extLst>
              <a:ext uri="{FF2B5EF4-FFF2-40B4-BE49-F238E27FC236}">
                <a16:creationId xmlns:a16="http://schemas.microsoft.com/office/drawing/2014/main" id="{52A22864-A45D-9245-8595-8E7B0FBEECEB}"/>
              </a:ext>
            </a:extLst>
          </p:cNvPr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9">
            <a:extLst>
              <a:ext uri="{FF2B5EF4-FFF2-40B4-BE49-F238E27FC236}">
                <a16:creationId xmlns:a16="http://schemas.microsoft.com/office/drawing/2014/main" id="{47441842-C7DF-BF47-876E-67C5008F4B56}"/>
              </a:ext>
            </a:extLst>
          </p:cNvPr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70">
            <a:extLst>
              <a:ext uri="{FF2B5EF4-FFF2-40B4-BE49-F238E27FC236}">
                <a16:creationId xmlns:a16="http://schemas.microsoft.com/office/drawing/2014/main" id="{9D2A1D8F-2D8A-5E4D-BC75-036D1C3854E0}"/>
              </a:ext>
            </a:extLst>
          </p:cNvPr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71">
            <a:extLst>
              <a:ext uri="{FF2B5EF4-FFF2-40B4-BE49-F238E27FC236}">
                <a16:creationId xmlns:a16="http://schemas.microsoft.com/office/drawing/2014/main" id="{1EDCDD85-D0F4-7A49-AC00-B003D6A1E13C}"/>
              </a:ext>
            </a:extLst>
          </p:cNvPr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2">
            <a:extLst>
              <a:ext uri="{FF2B5EF4-FFF2-40B4-BE49-F238E27FC236}">
                <a16:creationId xmlns:a16="http://schemas.microsoft.com/office/drawing/2014/main" id="{3D7349C1-909E-8741-96B1-C51B2D632D6F}"/>
              </a:ext>
            </a:extLst>
          </p:cNvPr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73">
            <a:extLst>
              <a:ext uri="{FF2B5EF4-FFF2-40B4-BE49-F238E27FC236}">
                <a16:creationId xmlns:a16="http://schemas.microsoft.com/office/drawing/2014/main" id="{B76DFFD6-E483-074A-BA90-7888B9199F70}"/>
              </a:ext>
            </a:extLst>
          </p:cNvPr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74">
            <a:extLst>
              <a:ext uri="{FF2B5EF4-FFF2-40B4-BE49-F238E27FC236}">
                <a16:creationId xmlns:a16="http://schemas.microsoft.com/office/drawing/2014/main" id="{4C4BE5FE-06BD-414B-84EB-9B65BB553614}"/>
              </a:ext>
            </a:extLst>
          </p:cNvPr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">
            <a:extLst>
              <a:ext uri="{FF2B5EF4-FFF2-40B4-BE49-F238E27FC236}">
                <a16:creationId xmlns:a16="http://schemas.microsoft.com/office/drawing/2014/main" id="{E7D0DB37-2671-D14C-B839-CBCA5D6D6700}"/>
              </a:ext>
            </a:extLst>
          </p:cNvPr>
          <p:cNvSpPr txBox="1">
            <a:spLocks/>
          </p:cNvSpPr>
          <p:nvPr/>
        </p:nvSpPr>
        <p:spPr>
          <a:xfrm>
            <a:off x="7307137" y="475860"/>
            <a:ext cx="1641724" cy="6642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0"/>
              </a:spcBef>
            </a:pPr>
            <a:r>
              <a:rPr lang="en-GB" sz="4200" b="1" kern="0" spc="20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GB" sz="4200" b="1" kern="0" spc="-75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b="1" kern="0" spc="20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2" name="object 3">
            <a:extLst>
              <a:ext uri="{FF2B5EF4-FFF2-40B4-BE49-F238E27FC236}">
                <a16:creationId xmlns:a16="http://schemas.microsoft.com/office/drawing/2014/main" id="{625A49A5-E622-D944-A0C5-32E4FF6675DA}"/>
              </a:ext>
            </a:extLst>
          </p:cNvPr>
          <p:cNvSpPr txBox="1"/>
          <p:nvPr/>
        </p:nvSpPr>
        <p:spPr>
          <a:xfrm>
            <a:off x="5637348" y="1461513"/>
            <a:ext cx="49815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600" dirty="0">
                <a:solidFill>
                  <a:srgbClr val="FFFFFF"/>
                </a:solidFill>
                <a:latin typeface="Arial"/>
                <a:cs typeface="Arial"/>
              </a:rPr>
              <a:t>Cut Solar panels</a:t>
            </a:r>
            <a:endParaRPr lang="en-GB" sz="2600" dirty="0">
              <a:latin typeface="Arial"/>
              <a:cs typeface="Arial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9A5A5EB9-8F30-8E4C-B9CC-AB8484C30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912" y="2590800"/>
            <a:ext cx="5803900" cy="436887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67EC3DA4-1F8B-EB46-B8B0-D2066627F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7394" y="2590800"/>
            <a:ext cx="5671253" cy="43519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6">
            <a:extLst>
              <a:ext uri="{FF2B5EF4-FFF2-40B4-BE49-F238E27FC236}">
                <a16:creationId xmlns:a16="http://schemas.microsoft.com/office/drawing/2014/main" id="{BE7D3030-0149-3743-8A14-AF8EDE9F884E}"/>
              </a:ext>
            </a:extLst>
          </p:cNvPr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1F10917F-4E31-0940-A336-32EEA8705B8E}"/>
              </a:ext>
            </a:extLst>
          </p:cNvPr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">
            <a:extLst>
              <a:ext uri="{FF2B5EF4-FFF2-40B4-BE49-F238E27FC236}">
                <a16:creationId xmlns:a16="http://schemas.microsoft.com/office/drawing/2014/main" id="{D0F9B081-D5CD-364E-9F8F-DFCC877AD946}"/>
              </a:ext>
            </a:extLst>
          </p:cNvPr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">
            <a:extLst>
              <a:ext uri="{FF2B5EF4-FFF2-40B4-BE49-F238E27FC236}">
                <a16:creationId xmlns:a16="http://schemas.microsoft.com/office/drawing/2014/main" id="{863AFBAE-C337-3A48-BF2D-FE81A461EB2F}"/>
              </a:ext>
            </a:extLst>
          </p:cNvPr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B66B3A94-26D7-6440-99AA-1B52BA00D18D}"/>
              </a:ext>
            </a:extLst>
          </p:cNvPr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1">
            <a:extLst>
              <a:ext uri="{FF2B5EF4-FFF2-40B4-BE49-F238E27FC236}">
                <a16:creationId xmlns:a16="http://schemas.microsoft.com/office/drawing/2014/main" id="{2255D432-596B-6D4D-B0E2-215FE244A3BC}"/>
              </a:ext>
            </a:extLst>
          </p:cNvPr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2">
            <a:extLst>
              <a:ext uri="{FF2B5EF4-FFF2-40B4-BE49-F238E27FC236}">
                <a16:creationId xmlns:a16="http://schemas.microsoft.com/office/drawing/2014/main" id="{37CB5966-4B08-9847-9835-13447D536F77}"/>
              </a:ext>
            </a:extLst>
          </p:cNvPr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3">
            <a:extLst>
              <a:ext uri="{FF2B5EF4-FFF2-40B4-BE49-F238E27FC236}">
                <a16:creationId xmlns:a16="http://schemas.microsoft.com/office/drawing/2014/main" id="{036F923C-7DE9-C447-90BA-277BE7A1016A}"/>
              </a:ext>
            </a:extLst>
          </p:cNvPr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4">
            <a:extLst>
              <a:ext uri="{FF2B5EF4-FFF2-40B4-BE49-F238E27FC236}">
                <a16:creationId xmlns:a16="http://schemas.microsoft.com/office/drawing/2014/main" id="{923C1E4E-DD13-4249-82EE-4805A6A2ABA7}"/>
              </a:ext>
            </a:extLst>
          </p:cNvPr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5">
            <a:extLst>
              <a:ext uri="{FF2B5EF4-FFF2-40B4-BE49-F238E27FC236}">
                <a16:creationId xmlns:a16="http://schemas.microsoft.com/office/drawing/2014/main" id="{0FF285DD-AADC-B345-9441-76413B20AF99}"/>
              </a:ext>
            </a:extLst>
          </p:cNvPr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6">
            <a:extLst>
              <a:ext uri="{FF2B5EF4-FFF2-40B4-BE49-F238E27FC236}">
                <a16:creationId xmlns:a16="http://schemas.microsoft.com/office/drawing/2014/main" id="{887E380C-FB40-FB48-91CF-82196D1622CB}"/>
              </a:ext>
            </a:extLst>
          </p:cNvPr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7">
            <a:extLst>
              <a:ext uri="{FF2B5EF4-FFF2-40B4-BE49-F238E27FC236}">
                <a16:creationId xmlns:a16="http://schemas.microsoft.com/office/drawing/2014/main" id="{F1266559-8D9A-3649-A6FD-E6208791DC6A}"/>
              </a:ext>
            </a:extLst>
          </p:cNvPr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8">
            <a:extLst>
              <a:ext uri="{FF2B5EF4-FFF2-40B4-BE49-F238E27FC236}">
                <a16:creationId xmlns:a16="http://schemas.microsoft.com/office/drawing/2014/main" id="{05F72A67-46D9-EC4C-A79C-FD048347AC94}"/>
              </a:ext>
            </a:extLst>
          </p:cNvPr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9">
            <a:extLst>
              <a:ext uri="{FF2B5EF4-FFF2-40B4-BE49-F238E27FC236}">
                <a16:creationId xmlns:a16="http://schemas.microsoft.com/office/drawing/2014/main" id="{FE1DBCC6-2651-DC4A-A68F-6833C3995FDB}"/>
              </a:ext>
            </a:extLst>
          </p:cNvPr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AC7D6EF3-0290-0242-86A7-CFE59838BF0A}"/>
              </a:ext>
            </a:extLst>
          </p:cNvPr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1">
            <a:extLst>
              <a:ext uri="{FF2B5EF4-FFF2-40B4-BE49-F238E27FC236}">
                <a16:creationId xmlns:a16="http://schemas.microsoft.com/office/drawing/2014/main" id="{AADDD058-46B4-8642-80BD-8DAA9F269B11}"/>
              </a:ext>
            </a:extLst>
          </p:cNvPr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CAAF87DC-F0E3-DB42-ADC7-51A0821BD9DF}"/>
              </a:ext>
            </a:extLst>
          </p:cNvPr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72948B41-B50D-0B44-8DFD-B43F01B4A394}"/>
              </a:ext>
            </a:extLst>
          </p:cNvPr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4">
            <a:extLst>
              <a:ext uri="{FF2B5EF4-FFF2-40B4-BE49-F238E27FC236}">
                <a16:creationId xmlns:a16="http://schemas.microsoft.com/office/drawing/2014/main" id="{A135BAAF-DEC6-0841-A1E3-25DCFCA9D696}"/>
              </a:ext>
            </a:extLst>
          </p:cNvPr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5">
            <a:extLst>
              <a:ext uri="{FF2B5EF4-FFF2-40B4-BE49-F238E27FC236}">
                <a16:creationId xmlns:a16="http://schemas.microsoft.com/office/drawing/2014/main" id="{A66D9D4A-A104-4C41-AA55-704E7C399D61}"/>
              </a:ext>
            </a:extLst>
          </p:cNvPr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03CF44DC-7514-2043-A085-D7A8916B6BD8}"/>
              </a:ext>
            </a:extLst>
          </p:cNvPr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7">
            <a:extLst>
              <a:ext uri="{FF2B5EF4-FFF2-40B4-BE49-F238E27FC236}">
                <a16:creationId xmlns:a16="http://schemas.microsoft.com/office/drawing/2014/main" id="{1D1AEFD2-992A-0346-BE05-A7AB2C1D440F}"/>
              </a:ext>
            </a:extLst>
          </p:cNvPr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8">
            <a:extLst>
              <a:ext uri="{FF2B5EF4-FFF2-40B4-BE49-F238E27FC236}">
                <a16:creationId xmlns:a16="http://schemas.microsoft.com/office/drawing/2014/main" id="{6F1ED886-0C6D-6142-9258-B3DFDF3C143F}"/>
              </a:ext>
            </a:extLst>
          </p:cNvPr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9">
            <a:extLst>
              <a:ext uri="{FF2B5EF4-FFF2-40B4-BE49-F238E27FC236}">
                <a16:creationId xmlns:a16="http://schemas.microsoft.com/office/drawing/2014/main" id="{45C83FA8-D2C2-1E4F-BB7D-2523B12C20E7}"/>
              </a:ext>
            </a:extLst>
          </p:cNvPr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0">
            <a:extLst>
              <a:ext uri="{FF2B5EF4-FFF2-40B4-BE49-F238E27FC236}">
                <a16:creationId xmlns:a16="http://schemas.microsoft.com/office/drawing/2014/main" id="{77F436C7-2751-194D-BA7D-421D168C8D87}"/>
              </a:ext>
            </a:extLst>
          </p:cNvPr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1">
            <a:extLst>
              <a:ext uri="{FF2B5EF4-FFF2-40B4-BE49-F238E27FC236}">
                <a16:creationId xmlns:a16="http://schemas.microsoft.com/office/drawing/2014/main" id="{2D9E8932-AB99-1C42-95C7-D593EF64E87E}"/>
              </a:ext>
            </a:extLst>
          </p:cNvPr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2">
            <a:extLst>
              <a:ext uri="{FF2B5EF4-FFF2-40B4-BE49-F238E27FC236}">
                <a16:creationId xmlns:a16="http://schemas.microsoft.com/office/drawing/2014/main" id="{E2A57FC7-FBBE-754A-B01F-CD787D847F15}"/>
              </a:ext>
            </a:extLst>
          </p:cNvPr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3">
            <a:extLst>
              <a:ext uri="{FF2B5EF4-FFF2-40B4-BE49-F238E27FC236}">
                <a16:creationId xmlns:a16="http://schemas.microsoft.com/office/drawing/2014/main" id="{4A50D67E-6048-8845-B0A0-7ADD43C6742D}"/>
              </a:ext>
            </a:extLst>
          </p:cNvPr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4">
            <a:extLst>
              <a:ext uri="{FF2B5EF4-FFF2-40B4-BE49-F238E27FC236}">
                <a16:creationId xmlns:a16="http://schemas.microsoft.com/office/drawing/2014/main" id="{7935ED2D-A639-894F-8644-330D907B97BD}"/>
              </a:ext>
            </a:extLst>
          </p:cNvPr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5">
            <a:extLst>
              <a:ext uri="{FF2B5EF4-FFF2-40B4-BE49-F238E27FC236}">
                <a16:creationId xmlns:a16="http://schemas.microsoft.com/office/drawing/2014/main" id="{832901CB-67A9-3C49-AFE3-126E840435B8}"/>
              </a:ext>
            </a:extLst>
          </p:cNvPr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6">
            <a:extLst>
              <a:ext uri="{FF2B5EF4-FFF2-40B4-BE49-F238E27FC236}">
                <a16:creationId xmlns:a16="http://schemas.microsoft.com/office/drawing/2014/main" id="{2F4E6021-7979-BF48-A892-82D63009C3C6}"/>
              </a:ext>
            </a:extLst>
          </p:cNvPr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A6D7D82E-A8DA-7347-BB3E-2D034EC088A2}"/>
              </a:ext>
            </a:extLst>
          </p:cNvPr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34E7279B-A987-6148-A627-D727421A75D3}"/>
              </a:ext>
            </a:extLst>
          </p:cNvPr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id="{B31F99FF-7AB2-BF4F-B892-BA511A11BB3B}"/>
              </a:ext>
            </a:extLst>
          </p:cNvPr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0">
            <a:extLst>
              <a:ext uri="{FF2B5EF4-FFF2-40B4-BE49-F238E27FC236}">
                <a16:creationId xmlns:a16="http://schemas.microsoft.com/office/drawing/2014/main" id="{BCE0575A-9E08-CB41-B799-AB697F3CB2A6}"/>
              </a:ext>
            </a:extLst>
          </p:cNvPr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41">
            <a:extLst>
              <a:ext uri="{FF2B5EF4-FFF2-40B4-BE49-F238E27FC236}">
                <a16:creationId xmlns:a16="http://schemas.microsoft.com/office/drawing/2014/main" id="{34C663C5-7122-D946-AEDF-0240ED44EB6E}"/>
              </a:ext>
            </a:extLst>
          </p:cNvPr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2">
            <a:extLst>
              <a:ext uri="{FF2B5EF4-FFF2-40B4-BE49-F238E27FC236}">
                <a16:creationId xmlns:a16="http://schemas.microsoft.com/office/drawing/2014/main" id="{49675577-CE55-2741-ABB8-F491B54FCA15}"/>
              </a:ext>
            </a:extLst>
          </p:cNvPr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3">
            <a:extLst>
              <a:ext uri="{FF2B5EF4-FFF2-40B4-BE49-F238E27FC236}">
                <a16:creationId xmlns:a16="http://schemas.microsoft.com/office/drawing/2014/main" id="{2ECD2796-F267-6148-A1C8-D2E773BDF336}"/>
              </a:ext>
            </a:extLst>
          </p:cNvPr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4">
            <a:extLst>
              <a:ext uri="{FF2B5EF4-FFF2-40B4-BE49-F238E27FC236}">
                <a16:creationId xmlns:a16="http://schemas.microsoft.com/office/drawing/2014/main" id="{989026B4-0ECA-334A-8787-D5756FE9FE11}"/>
              </a:ext>
            </a:extLst>
          </p:cNvPr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5">
            <a:extLst>
              <a:ext uri="{FF2B5EF4-FFF2-40B4-BE49-F238E27FC236}">
                <a16:creationId xmlns:a16="http://schemas.microsoft.com/office/drawing/2014/main" id="{CEB49C1B-076E-6141-B460-005B9E16A9F8}"/>
              </a:ext>
            </a:extLst>
          </p:cNvPr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67FD3B66-4BEB-BD49-823B-30F661FB0160}"/>
              </a:ext>
            </a:extLst>
          </p:cNvPr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8A175D4A-AFE0-1D4B-85A2-4F257CB2B891}"/>
              </a:ext>
            </a:extLst>
          </p:cNvPr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48">
            <a:extLst>
              <a:ext uri="{FF2B5EF4-FFF2-40B4-BE49-F238E27FC236}">
                <a16:creationId xmlns:a16="http://schemas.microsoft.com/office/drawing/2014/main" id="{23ECBA62-CB0D-8B44-8732-6CC69D60EECD}"/>
              </a:ext>
            </a:extLst>
          </p:cNvPr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>
            <a:extLst>
              <a:ext uri="{FF2B5EF4-FFF2-40B4-BE49-F238E27FC236}">
                <a16:creationId xmlns:a16="http://schemas.microsoft.com/office/drawing/2014/main" id="{F5E120F7-B2BA-2541-B7BA-4F0A6FA0673B}"/>
              </a:ext>
            </a:extLst>
          </p:cNvPr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0">
            <a:extLst>
              <a:ext uri="{FF2B5EF4-FFF2-40B4-BE49-F238E27FC236}">
                <a16:creationId xmlns:a16="http://schemas.microsoft.com/office/drawing/2014/main" id="{68B75399-FC52-BE40-AB37-5600E8474B31}"/>
              </a:ext>
            </a:extLst>
          </p:cNvPr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>
            <a:extLst>
              <a:ext uri="{FF2B5EF4-FFF2-40B4-BE49-F238E27FC236}">
                <a16:creationId xmlns:a16="http://schemas.microsoft.com/office/drawing/2014/main" id="{DD557837-A35B-9F4E-BA06-B168E1E414BA}"/>
              </a:ext>
            </a:extLst>
          </p:cNvPr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>
            <a:extLst>
              <a:ext uri="{FF2B5EF4-FFF2-40B4-BE49-F238E27FC236}">
                <a16:creationId xmlns:a16="http://schemas.microsoft.com/office/drawing/2014/main" id="{952C1FE1-B614-8A4B-8EB2-D90A02D88099}"/>
              </a:ext>
            </a:extLst>
          </p:cNvPr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>
            <a:extLst>
              <a:ext uri="{FF2B5EF4-FFF2-40B4-BE49-F238E27FC236}">
                <a16:creationId xmlns:a16="http://schemas.microsoft.com/office/drawing/2014/main" id="{DDB5DCB8-DD7C-E543-9429-8390000A15BA}"/>
              </a:ext>
            </a:extLst>
          </p:cNvPr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>
            <a:extLst>
              <a:ext uri="{FF2B5EF4-FFF2-40B4-BE49-F238E27FC236}">
                <a16:creationId xmlns:a16="http://schemas.microsoft.com/office/drawing/2014/main" id="{7A294A12-9764-424D-8381-784CCD9C6380}"/>
              </a:ext>
            </a:extLst>
          </p:cNvPr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>
            <a:extLst>
              <a:ext uri="{FF2B5EF4-FFF2-40B4-BE49-F238E27FC236}">
                <a16:creationId xmlns:a16="http://schemas.microsoft.com/office/drawing/2014/main" id="{990B8730-D600-4C4A-8B4F-17B5A994A83B}"/>
              </a:ext>
            </a:extLst>
          </p:cNvPr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>
            <a:extLst>
              <a:ext uri="{FF2B5EF4-FFF2-40B4-BE49-F238E27FC236}">
                <a16:creationId xmlns:a16="http://schemas.microsoft.com/office/drawing/2014/main" id="{C94F102A-EF6D-CE4E-A0EC-F6C1044D4708}"/>
              </a:ext>
            </a:extLst>
          </p:cNvPr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>
            <a:extLst>
              <a:ext uri="{FF2B5EF4-FFF2-40B4-BE49-F238E27FC236}">
                <a16:creationId xmlns:a16="http://schemas.microsoft.com/office/drawing/2014/main" id="{50CCE7EA-71EF-F34A-8F1C-33073881D2D1}"/>
              </a:ext>
            </a:extLst>
          </p:cNvPr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>
            <a:extLst>
              <a:ext uri="{FF2B5EF4-FFF2-40B4-BE49-F238E27FC236}">
                <a16:creationId xmlns:a16="http://schemas.microsoft.com/office/drawing/2014/main" id="{DB56D864-FE0D-A24C-8741-F8E97D96329D}"/>
              </a:ext>
            </a:extLst>
          </p:cNvPr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>
            <a:extLst>
              <a:ext uri="{FF2B5EF4-FFF2-40B4-BE49-F238E27FC236}">
                <a16:creationId xmlns:a16="http://schemas.microsoft.com/office/drawing/2014/main" id="{3962022F-6F4C-B041-BEA2-2219527FF9A0}"/>
              </a:ext>
            </a:extLst>
          </p:cNvPr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>
            <a:extLst>
              <a:ext uri="{FF2B5EF4-FFF2-40B4-BE49-F238E27FC236}">
                <a16:creationId xmlns:a16="http://schemas.microsoft.com/office/drawing/2014/main" id="{401D2122-D11C-7D49-B44F-5DF48A6A7AD1}"/>
              </a:ext>
            </a:extLst>
          </p:cNvPr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>
            <a:extLst>
              <a:ext uri="{FF2B5EF4-FFF2-40B4-BE49-F238E27FC236}">
                <a16:creationId xmlns:a16="http://schemas.microsoft.com/office/drawing/2014/main" id="{77D2231F-2F47-AC44-AF9C-FB26FBE91389}"/>
              </a:ext>
            </a:extLst>
          </p:cNvPr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>
            <a:extLst>
              <a:ext uri="{FF2B5EF4-FFF2-40B4-BE49-F238E27FC236}">
                <a16:creationId xmlns:a16="http://schemas.microsoft.com/office/drawing/2014/main" id="{B0006A8E-FCEC-FE45-881A-0AB2EFCCA9AF}"/>
              </a:ext>
            </a:extLst>
          </p:cNvPr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>
            <a:extLst>
              <a:ext uri="{FF2B5EF4-FFF2-40B4-BE49-F238E27FC236}">
                <a16:creationId xmlns:a16="http://schemas.microsoft.com/office/drawing/2014/main" id="{E158640B-14C3-8A4F-BB6A-6496A84DFFE2}"/>
              </a:ext>
            </a:extLst>
          </p:cNvPr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>
            <a:extLst>
              <a:ext uri="{FF2B5EF4-FFF2-40B4-BE49-F238E27FC236}">
                <a16:creationId xmlns:a16="http://schemas.microsoft.com/office/drawing/2014/main" id="{99B33914-A679-AA48-AF31-A8B1457AE989}"/>
              </a:ext>
            </a:extLst>
          </p:cNvPr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>
            <a:extLst>
              <a:ext uri="{FF2B5EF4-FFF2-40B4-BE49-F238E27FC236}">
                <a16:creationId xmlns:a16="http://schemas.microsoft.com/office/drawing/2014/main" id="{BFA35B90-BF6C-F849-870C-C3DFE1DA5B0C}"/>
              </a:ext>
            </a:extLst>
          </p:cNvPr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6">
            <a:extLst>
              <a:ext uri="{FF2B5EF4-FFF2-40B4-BE49-F238E27FC236}">
                <a16:creationId xmlns:a16="http://schemas.microsoft.com/office/drawing/2014/main" id="{EE5D5302-F6A8-8A4A-AFC5-03D5DE417DD1}"/>
              </a:ext>
            </a:extLst>
          </p:cNvPr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7">
            <a:extLst>
              <a:ext uri="{FF2B5EF4-FFF2-40B4-BE49-F238E27FC236}">
                <a16:creationId xmlns:a16="http://schemas.microsoft.com/office/drawing/2014/main" id="{94932C0C-340E-4F47-AB32-D4E54F23E192}"/>
              </a:ext>
            </a:extLst>
          </p:cNvPr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68">
            <a:extLst>
              <a:ext uri="{FF2B5EF4-FFF2-40B4-BE49-F238E27FC236}">
                <a16:creationId xmlns:a16="http://schemas.microsoft.com/office/drawing/2014/main" id="{C50DDCC9-3369-6042-8813-0E038043DEE3}"/>
              </a:ext>
            </a:extLst>
          </p:cNvPr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9">
            <a:extLst>
              <a:ext uri="{FF2B5EF4-FFF2-40B4-BE49-F238E27FC236}">
                <a16:creationId xmlns:a16="http://schemas.microsoft.com/office/drawing/2014/main" id="{79B322AF-2A2D-C141-B5CC-894D954E49A9}"/>
              </a:ext>
            </a:extLst>
          </p:cNvPr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70">
            <a:extLst>
              <a:ext uri="{FF2B5EF4-FFF2-40B4-BE49-F238E27FC236}">
                <a16:creationId xmlns:a16="http://schemas.microsoft.com/office/drawing/2014/main" id="{63C773A0-0863-E243-A81E-84A1D73771E3}"/>
              </a:ext>
            </a:extLst>
          </p:cNvPr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71">
            <a:extLst>
              <a:ext uri="{FF2B5EF4-FFF2-40B4-BE49-F238E27FC236}">
                <a16:creationId xmlns:a16="http://schemas.microsoft.com/office/drawing/2014/main" id="{BBB11792-9199-0D4E-A6FE-D1F1F8A66CE4}"/>
              </a:ext>
            </a:extLst>
          </p:cNvPr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2">
            <a:extLst>
              <a:ext uri="{FF2B5EF4-FFF2-40B4-BE49-F238E27FC236}">
                <a16:creationId xmlns:a16="http://schemas.microsoft.com/office/drawing/2014/main" id="{E5D907A7-7C16-D549-9A37-05B4A7967D46}"/>
              </a:ext>
            </a:extLst>
          </p:cNvPr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73">
            <a:extLst>
              <a:ext uri="{FF2B5EF4-FFF2-40B4-BE49-F238E27FC236}">
                <a16:creationId xmlns:a16="http://schemas.microsoft.com/office/drawing/2014/main" id="{3654551C-0AE9-C040-824D-1D0CA05631F6}"/>
              </a:ext>
            </a:extLst>
          </p:cNvPr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74">
            <a:extLst>
              <a:ext uri="{FF2B5EF4-FFF2-40B4-BE49-F238E27FC236}">
                <a16:creationId xmlns:a16="http://schemas.microsoft.com/office/drawing/2014/main" id="{40B7D66F-898B-EC48-AC6D-395061907E9F}"/>
              </a:ext>
            </a:extLst>
          </p:cNvPr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2">
            <a:extLst>
              <a:ext uri="{FF2B5EF4-FFF2-40B4-BE49-F238E27FC236}">
                <a16:creationId xmlns:a16="http://schemas.microsoft.com/office/drawing/2014/main" id="{2550A45A-4CBC-7242-843E-DE3ACDFCD1F0}"/>
              </a:ext>
            </a:extLst>
          </p:cNvPr>
          <p:cNvSpPr txBox="1">
            <a:spLocks/>
          </p:cNvSpPr>
          <p:nvPr/>
        </p:nvSpPr>
        <p:spPr>
          <a:xfrm>
            <a:off x="7307137" y="475860"/>
            <a:ext cx="1641724" cy="6642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0"/>
              </a:spcBef>
            </a:pPr>
            <a:r>
              <a:rPr lang="en-GB" sz="4200" b="1" kern="0" spc="20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GB" sz="4200" b="1" kern="0" spc="-75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b="1" kern="0" spc="20" dirty="0">
                <a:solidFill>
                  <a:srgbClr val="F09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2" name="object 3">
            <a:extLst>
              <a:ext uri="{FF2B5EF4-FFF2-40B4-BE49-F238E27FC236}">
                <a16:creationId xmlns:a16="http://schemas.microsoft.com/office/drawing/2014/main" id="{1A6E4DAE-2C45-6646-9ACC-8FB5F80B53E9}"/>
              </a:ext>
            </a:extLst>
          </p:cNvPr>
          <p:cNvSpPr txBox="1"/>
          <p:nvPr/>
        </p:nvSpPr>
        <p:spPr>
          <a:xfrm>
            <a:off x="5637348" y="1461513"/>
            <a:ext cx="49815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600" dirty="0">
                <a:solidFill>
                  <a:srgbClr val="FFFFFF"/>
                </a:solidFill>
                <a:latin typeface="Arial"/>
                <a:cs typeface="Arial"/>
              </a:rPr>
              <a:t>Glue the popsicles together</a:t>
            </a:r>
            <a:endParaRPr lang="en-GB" sz="2600" dirty="0">
              <a:latin typeface="Arial"/>
              <a:cs typeface="Arial"/>
            </a:endParaRP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A52EA51-3E84-834E-B9B8-2D1B0B1B67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7200" y="2374268"/>
            <a:ext cx="4981575" cy="52787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7348" y="1461513"/>
            <a:ext cx="49815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Glue solar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panels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popsicles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9422" y="2355322"/>
            <a:ext cx="5133357" cy="5133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28646" y="2355322"/>
            <a:ext cx="3687931" cy="5133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2937" y="1345294"/>
            <a:ext cx="51111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Attach the solar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panels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cube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4411" y="2705112"/>
            <a:ext cx="4120509" cy="440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0693" y="2705112"/>
            <a:ext cx="5871181" cy="44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2234" y="1497694"/>
            <a:ext cx="100120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Attach the solar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panels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the cube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and glue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last part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cube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5341" y="2653045"/>
            <a:ext cx="4793551" cy="441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4915" y="2693248"/>
            <a:ext cx="5857920" cy="438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912" y="3162363"/>
            <a:ext cx="8538845" cy="27635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999490">
              <a:lnSpc>
                <a:spcPts val="7159"/>
              </a:lnSpc>
              <a:spcBef>
                <a:spcPts val="405"/>
              </a:spcBef>
            </a:pPr>
            <a:r>
              <a:rPr sz="6000" spc="5" dirty="0">
                <a:solidFill>
                  <a:srgbClr val="FFFFFF"/>
                </a:solidFill>
              </a:rPr>
              <a:t>If </a:t>
            </a:r>
            <a:r>
              <a:rPr sz="6000" spc="15" dirty="0">
                <a:solidFill>
                  <a:srgbClr val="FFFFFF"/>
                </a:solidFill>
              </a:rPr>
              <a:t>you want </a:t>
            </a:r>
            <a:r>
              <a:rPr sz="6000" spc="10" dirty="0">
                <a:solidFill>
                  <a:srgbClr val="FFFFFF"/>
                </a:solidFill>
              </a:rPr>
              <a:t>to add  the </a:t>
            </a:r>
            <a:r>
              <a:rPr sz="6000" spc="20" dirty="0">
                <a:solidFill>
                  <a:srgbClr val="FFFFFF"/>
                </a:solidFill>
              </a:rPr>
              <a:t>LED </a:t>
            </a:r>
            <a:r>
              <a:rPr sz="6000" spc="10" dirty="0">
                <a:solidFill>
                  <a:srgbClr val="FFFFFF"/>
                </a:solidFill>
              </a:rPr>
              <a:t>light follow</a:t>
            </a:r>
            <a:r>
              <a:rPr sz="6000" spc="-70" dirty="0">
                <a:solidFill>
                  <a:srgbClr val="FFFFFF"/>
                </a:solidFill>
              </a:rPr>
              <a:t> </a:t>
            </a:r>
            <a:r>
              <a:rPr sz="6000" spc="10" dirty="0">
                <a:solidFill>
                  <a:srgbClr val="FFFFFF"/>
                </a:solidFill>
              </a:rPr>
              <a:t>the</a:t>
            </a:r>
            <a:endParaRPr sz="6000"/>
          </a:p>
          <a:p>
            <a:pPr marL="1395095">
              <a:lnSpc>
                <a:spcPts val="6930"/>
              </a:lnSpc>
            </a:pPr>
            <a:r>
              <a:rPr sz="6000" spc="15" dirty="0">
                <a:solidFill>
                  <a:srgbClr val="FFFFFF"/>
                </a:solidFill>
              </a:rPr>
              <a:t>next</a:t>
            </a:r>
            <a:r>
              <a:rPr sz="6000" spc="-5" dirty="0">
                <a:solidFill>
                  <a:srgbClr val="FFFFFF"/>
                </a:solidFill>
              </a:rPr>
              <a:t> </a:t>
            </a:r>
            <a:r>
              <a:rPr sz="6000" spc="15" dirty="0">
                <a:solidFill>
                  <a:srgbClr val="FFFFFF"/>
                </a:solidFill>
              </a:rPr>
              <a:t>instruction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1186" y="1562100"/>
            <a:ext cx="117544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Cut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circle from template 2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and glue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circle to make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 look like an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antenna.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5000" y="3048000"/>
            <a:ext cx="6051430" cy="429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5300" y="3048000"/>
            <a:ext cx="3229265" cy="429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20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7642" y="1490944"/>
            <a:ext cx="700150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Insert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LED light in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middle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antenna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1535" y="2400300"/>
            <a:ext cx="5068452" cy="529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659" y="475860"/>
            <a:ext cx="194119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5" dirty="0"/>
              <a:t> </a:t>
            </a:r>
            <a:r>
              <a:rPr spc="1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2014553"/>
            <a:ext cx="6020435" cy="454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mount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light.</a:t>
            </a:r>
            <a:endParaRPr sz="2600">
              <a:latin typeface="Arial"/>
              <a:cs typeface="Arial"/>
            </a:endParaRPr>
          </a:p>
          <a:p>
            <a:pPr marL="379730" marR="5080" indent="-367665">
              <a:lnSpc>
                <a:spcPct val="120600"/>
              </a:lnSpc>
              <a:spcBef>
                <a:spcPts val="2400"/>
              </a:spcBef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which leg is positive and  negative.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longer leg 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positive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(+)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short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leg 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(-)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negative.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19F37"/>
              </a:buClr>
              <a:buFont typeface="Arial"/>
              <a:buAutoNum type="arabicPeriod"/>
            </a:pPr>
            <a:endParaRPr sz="3800">
              <a:latin typeface="Arial"/>
              <a:cs typeface="Arial"/>
            </a:endParaRPr>
          </a:p>
          <a:p>
            <a:pPr marL="379730" indent="-367665">
              <a:lnSpc>
                <a:spcPct val="100000"/>
              </a:lnSpc>
              <a:spcBef>
                <a:spcPts val="5"/>
              </a:spcBef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Bend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legs at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90 degree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angle.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9F37"/>
              </a:buClr>
              <a:buFont typeface="Arial"/>
              <a:buAutoNum type="arabicPeriod"/>
            </a:pPr>
            <a:endParaRPr sz="3250">
              <a:latin typeface="Arial"/>
              <a:cs typeface="Arial"/>
            </a:endParaRPr>
          </a:p>
          <a:p>
            <a:pPr marL="379730" marR="179705" indent="-367665">
              <a:lnSpc>
                <a:spcPct val="120600"/>
              </a:lnSpc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Attach the copper tape to the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positive  leg and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4100" y="2005317"/>
            <a:ext cx="4501515" cy="513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5700" y="3328670"/>
            <a:ext cx="2344419" cy="2486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512829"/>
            <a:ext cx="1911350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Step</a:t>
            </a:r>
            <a:r>
              <a:rPr spc="-70" dirty="0"/>
              <a:t> </a:t>
            </a:r>
            <a:r>
              <a:rPr spc="-100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288005"/>
            <a:ext cx="7131050" cy="606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5529">
              <a:lnSpc>
                <a:spcPct val="1206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Attach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Coin Cell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Battery  to the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satellite.</a:t>
            </a:r>
            <a:endParaRPr sz="2600">
              <a:latin typeface="Arial"/>
              <a:cs typeface="Arial"/>
            </a:endParaRPr>
          </a:p>
          <a:p>
            <a:pPr marL="379730" marR="118110" indent="-367665" algn="just">
              <a:lnSpc>
                <a:spcPct val="120600"/>
              </a:lnSpc>
              <a:spcBef>
                <a:spcPts val="2395"/>
              </a:spcBef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Cut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 small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piece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copper tape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roll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 up  with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sticky side facing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battery.</a:t>
            </a:r>
            <a:endParaRPr sz="2600">
              <a:latin typeface="Arial"/>
              <a:cs typeface="Arial"/>
            </a:endParaRPr>
          </a:p>
          <a:p>
            <a:pPr marL="379730" marR="6350" indent="-367665">
              <a:lnSpc>
                <a:spcPct val="120600"/>
              </a:lnSpc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Stick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(short)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leg 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LED  lamp with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copper tape to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side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battery</a:t>
            </a:r>
            <a:endParaRPr sz="2600">
              <a:latin typeface="Arial"/>
              <a:cs typeface="Arial"/>
            </a:endParaRPr>
          </a:p>
          <a:p>
            <a:pPr marL="379730" marR="5080" indent="-367665">
              <a:lnSpc>
                <a:spcPct val="120600"/>
              </a:lnSpc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leg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needs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touch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the  positive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side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battery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and the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26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leg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side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battery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then...</a:t>
            </a:r>
            <a:endParaRPr sz="2600">
              <a:latin typeface="Arial"/>
              <a:cs typeface="Arial"/>
            </a:endParaRPr>
          </a:p>
          <a:p>
            <a:pPr marL="379730" indent="-367665">
              <a:lnSpc>
                <a:spcPct val="100000"/>
              </a:lnSpc>
              <a:spcBef>
                <a:spcPts val="645"/>
              </a:spcBef>
              <a:buClr>
                <a:srgbClr val="F19F37"/>
              </a:buClr>
              <a:buFont typeface="Arial"/>
              <a:buAutoNum type="arabicPeriod"/>
              <a:tabLst>
                <a:tab pos="380365" algn="l"/>
              </a:tabLst>
            </a:pP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satellite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light!!!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000" y="1181100"/>
            <a:ext cx="3791811" cy="333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0" y="4668438"/>
            <a:ext cx="3791811" cy="3026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74600" y="2912059"/>
            <a:ext cx="3324199" cy="351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898" y="3777555"/>
            <a:ext cx="5334000" cy="1589405"/>
          </a:xfrm>
          <a:custGeom>
            <a:avLst/>
            <a:gdLst/>
            <a:ahLst/>
            <a:cxnLst/>
            <a:rect l="l" t="t" r="r" b="b"/>
            <a:pathLst>
              <a:path w="5334000" h="1589404">
                <a:moveTo>
                  <a:pt x="5218798" y="0"/>
                </a:moveTo>
                <a:lnTo>
                  <a:pt x="115201" y="0"/>
                </a:lnTo>
                <a:lnTo>
                  <a:pt x="70358" y="9054"/>
                </a:lnTo>
                <a:lnTo>
                  <a:pt x="33740" y="33745"/>
                </a:lnTo>
                <a:lnTo>
                  <a:pt x="9052" y="70364"/>
                </a:lnTo>
                <a:lnTo>
                  <a:pt x="0" y="115201"/>
                </a:lnTo>
                <a:lnTo>
                  <a:pt x="0" y="1473682"/>
                </a:lnTo>
                <a:lnTo>
                  <a:pt x="9052" y="1518525"/>
                </a:lnTo>
                <a:lnTo>
                  <a:pt x="33740" y="1555143"/>
                </a:lnTo>
                <a:lnTo>
                  <a:pt x="70358" y="1579831"/>
                </a:lnTo>
                <a:lnTo>
                  <a:pt x="115201" y="1588884"/>
                </a:lnTo>
                <a:lnTo>
                  <a:pt x="5218798" y="1588884"/>
                </a:lnTo>
                <a:lnTo>
                  <a:pt x="5263641" y="1579831"/>
                </a:lnTo>
                <a:lnTo>
                  <a:pt x="5300259" y="1555143"/>
                </a:lnTo>
                <a:lnTo>
                  <a:pt x="5324947" y="1518525"/>
                </a:lnTo>
                <a:lnTo>
                  <a:pt x="5334000" y="1473682"/>
                </a:lnTo>
                <a:lnTo>
                  <a:pt x="5334000" y="115201"/>
                </a:lnTo>
                <a:lnTo>
                  <a:pt x="5324947" y="70364"/>
                </a:lnTo>
                <a:lnTo>
                  <a:pt x="5300259" y="33745"/>
                </a:lnTo>
                <a:lnTo>
                  <a:pt x="5263641" y="9054"/>
                </a:lnTo>
                <a:lnTo>
                  <a:pt x="5218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8317" y="3950279"/>
            <a:ext cx="4281170" cy="117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50" spc="-10" dirty="0">
                <a:solidFill>
                  <a:srgbClr val="4C7941"/>
                </a:solidFill>
              </a:rPr>
              <a:t>Activity</a:t>
            </a:r>
            <a:r>
              <a:rPr sz="7550" spc="-90" dirty="0">
                <a:solidFill>
                  <a:srgbClr val="4C7941"/>
                </a:solidFill>
              </a:rPr>
              <a:t> </a:t>
            </a:r>
            <a:r>
              <a:rPr sz="7550" spc="-10" dirty="0">
                <a:solidFill>
                  <a:srgbClr val="4C7941"/>
                </a:solidFill>
              </a:rPr>
              <a:t>1</a:t>
            </a:r>
            <a:endParaRPr sz="75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3600" y="2632268"/>
            <a:ext cx="10042397" cy="5409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70025" y="475860"/>
            <a:ext cx="331787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200" b="1" spc="15" dirty="0">
                <a:solidFill>
                  <a:srgbClr val="F09421"/>
                </a:solidFill>
                <a:latin typeface="Arial"/>
                <a:cs typeface="Arial"/>
              </a:rPr>
              <a:t>Infrared</a:t>
            </a:r>
            <a:r>
              <a:rPr sz="4200" b="1" spc="-55" dirty="0">
                <a:solidFill>
                  <a:srgbClr val="F09421"/>
                </a:solidFill>
                <a:latin typeface="Arial"/>
                <a:cs typeface="Arial"/>
              </a:rPr>
              <a:t> </a:t>
            </a:r>
            <a:r>
              <a:rPr sz="4200" b="1" spc="15" dirty="0">
                <a:solidFill>
                  <a:srgbClr val="F09421"/>
                </a:solidFill>
                <a:latin typeface="Arial"/>
                <a:cs typeface="Arial"/>
              </a:rPr>
              <a:t>light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2773" y="1459594"/>
            <a:ext cx="133483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Remember we were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talking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about infrared light?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Imagine that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satellite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has infrared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light.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B648700-3442-5840-9EE2-C6E18A88D2E3}"/>
              </a:ext>
            </a:extLst>
          </p:cNvPr>
          <p:cNvSpPr/>
          <p:nvPr/>
        </p:nvSpPr>
        <p:spPr>
          <a:xfrm>
            <a:off x="0" y="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84585" y="1447800"/>
            <a:ext cx="11302779" cy="52484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05" y="1775057"/>
            <a:ext cx="4638675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9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Follow this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link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find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land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surface temperature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the month  you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were born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in: 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09421"/>
                  </a:solidFill>
                </a:uFill>
                <a:latin typeface="Arial"/>
                <a:cs typeface="Arial"/>
                <a:hlinkClick r:id="rId2"/>
              </a:rPr>
              <a:t>earthobservatory.nasa.gov/global-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09421"/>
                  </a:solidFill>
                </a:uFill>
                <a:latin typeface="Arial"/>
                <a:cs typeface="Arial"/>
                <a:hlinkClick r:id="rId2"/>
              </a:rPr>
              <a:t>maps/MOD_LSTD_M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805" y="5120436"/>
            <a:ext cx="4218305" cy="1459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9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What changes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temperature  do you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notice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were born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2019?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2909" y="1968595"/>
            <a:ext cx="8025383" cy="5726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4808844" y="475860"/>
            <a:ext cx="6638290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Land </a:t>
            </a:r>
            <a:r>
              <a:rPr spc="15" dirty="0"/>
              <a:t>surface</a:t>
            </a:r>
            <a:r>
              <a:rPr spc="-70" dirty="0"/>
              <a:t> </a:t>
            </a:r>
            <a:r>
              <a:rPr spc="20" dirty="0"/>
              <a:t>temperature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6900" y="800100"/>
            <a:ext cx="10372534" cy="665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3278" y="1066800"/>
            <a:ext cx="9709442" cy="6492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061" y="475860"/>
            <a:ext cx="9509760" cy="13112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55955" marR="5080" indent="-64389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Find an image </a:t>
            </a:r>
            <a:r>
              <a:rPr spc="15" dirty="0"/>
              <a:t>from </a:t>
            </a:r>
            <a:r>
              <a:rPr spc="20" dirty="0"/>
              <a:t>a </a:t>
            </a:r>
            <a:r>
              <a:rPr spc="10" dirty="0"/>
              <a:t>satellite related  </a:t>
            </a:r>
            <a:r>
              <a:rPr spc="15" dirty="0"/>
              <a:t>to climate change </a:t>
            </a:r>
            <a:r>
              <a:rPr spc="20" dirty="0"/>
              <a:t>and</a:t>
            </a:r>
            <a:r>
              <a:rPr spc="-20" dirty="0"/>
              <a:t> </a:t>
            </a:r>
            <a:r>
              <a:rPr spc="10" dirty="0"/>
              <a:t>elaborate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3153530"/>
            <a:ext cx="7273925" cy="28924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1" dirty="0">
                <a:solidFill>
                  <a:srgbClr val="F19F37"/>
                </a:solidFill>
                <a:latin typeface="Arial"/>
                <a:cs typeface="Arial"/>
              </a:rPr>
              <a:t>Form: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it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like?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600" b="1" dirty="0">
                <a:solidFill>
                  <a:srgbClr val="F19F37"/>
                </a:solidFill>
                <a:latin typeface="Arial"/>
                <a:cs typeface="Arial"/>
              </a:rPr>
              <a:t>Function: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How does it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work?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b="1" spc="-5" dirty="0">
                <a:solidFill>
                  <a:srgbClr val="F19F37"/>
                </a:solidFill>
                <a:latin typeface="Arial"/>
                <a:cs typeface="Arial"/>
              </a:rPr>
              <a:t>Causation: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Why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it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way it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b="1" spc="-5" dirty="0">
                <a:solidFill>
                  <a:srgbClr val="F19F37"/>
                </a:solidFill>
                <a:latin typeface="Arial"/>
                <a:cs typeface="Arial"/>
              </a:rPr>
              <a:t>Connection: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How is it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connected to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things?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600" b="1" spc="-5" dirty="0">
                <a:solidFill>
                  <a:srgbClr val="F19F37"/>
                </a:solidFill>
                <a:latin typeface="Arial"/>
                <a:cs typeface="Arial"/>
              </a:rPr>
              <a:t>Responsibility: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our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responsibility?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b="1" spc="-5" dirty="0">
                <a:solidFill>
                  <a:srgbClr val="F19F37"/>
                </a:solidFill>
                <a:latin typeface="Arial"/>
                <a:cs typeface="Arial"/>
              </a:rPr>
              <a:t>Reflection: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How do we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66100" y="2400300"/>
            <a:ext cx="7573594" cy="48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898" y="3777555"/>
            <a:ext cx="5334000" cy="1589405"/>
          </a:xfrm>
          <a:custGeom>
            <a:avLst/>
            <a:gdLst/>
            <a:ahLst/>
            <a:cxnLst/>
            <a:rect l="l" t="t" r="r" b="b"/>
            <a:pathLst>
              <a:path w="5334000" h="1589404">
                <a:moveTo>
                  <a:pt x="5218798" y="0"/>
                </a:moveTo>
                <a:lnTo>
                  <a:pt x="115201" y="0"/>
                </a:lnTo>
                <a:lnTo>
                  <a:pt x="70358" y="9054"/>
                </a:lnTo>
                <a:lnTo>
                  <a:pt x="33740" y="33745"/>
                </a:lnTo>
                <a:lnTo>
                  <a:pt x="9052" y="70364"/>
                </a:lnTo>
                <a:lnTo>
                  <a:pt x="0" y="115201"/>
                </a:lnTo>
                <a:lnTo>
                  <a:pt x="0" y="1473682"/>
                </a:lnTo>
                <a:lnTo>
                  <a:pt x="9052" y="1518525"/>
                </a:lnTo>
                <a:lnTo>
                  <a:pt x="33740" y="1555143"/>
                </a:lnTo>
                <a:lnTo>
                  <a:pt x="70358" y="1579831"/>
                </a:lnTo>
                <a:lnTo>
                  <a:pt x="115201" y="1588884"/>
                </a:lnTo>
                <a:lnTo>
                  <a:pt x="5218798" y="1588884"/>
                </a:lnTo>
                <a:lnTo>
                  <a:pt x="5263641" y="1579831"/>
                </a:lnTo>
                <a:lnTo>
                  <a:pt x="5300259" y="1555143"/>
                </a:lnTo>
                <a:lnTo>
                  <a:pt x="5324947" y="1518525"/>
                </a:lnTo>
                <a:lnTo>
                  <a:pt x="5334000" y="1473682"/>
                </a:lnTo>
                <a:lnTo>
                  <a:pt x="5334000" y="115201"/>
                </a:lnTo>
                <a:lnTo>
                  <a:pt x="5324947" y="70364"/>
                </a:lnTo>
                <a:lnTo>
                  <a:pt x="5300259" y="33745"/>
                </a:lnTo>
                <a:lnTo>
                  <a:pt x="5263641" y="9054"/>
                </a:lnTo>
                <a:lnTo>
                  <a:pt x="5218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8317" y="3950279"/>
            <a:ext cx="4281170" cy="117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50" spc="-10" dirty="0">
                <a:solidFill>
                  <a:srgbClr val="4C7941"/>
                </a:solidFill>
              </a:rPr>
              <a:t>Activity</a:t>
            </a:r>
            <a:r>
              <a:rPr sz="7550" spc="-90" dirty="0">
                <a:solidFill>
                  <a:srgbClr val="4C7941"/>
                </a:solidFill>
              </a:rPr>
              <a:t> </a:t>
            </a:r>
            <a:r>
              <a:rPr sz="7550" spc="-10" dirty="0">
                <a:solidFill>
                  <a:srgbClr val="4C7941"/>
                </a:solidFill>
              </a:rPr>
              <a:t>5</a:t>
            </a:r>
            <a:endParaRPr sz="755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9931" y="1664563"/>
            <a:ext cx="11456670" cy="5815330"/>
          </a:xfrm>
          <a:custGeom>
            <a:avLst/>
            <a:gdLst/>
            <a:ahLst/>
            <a:cxnLst/>
            <a:rect l="l" t="t" r="r" b="b"/>
            <a:pathLst>
              <a:path w="11456669" h="5815330">
                <a:moveTo>
                  <a:pt x="0" y="5814872"/>
                </a:moveTo>
                <a:lnTo>
                  <a:pt x="11456123" y="5814872"/>
                </a:lnTo>
                <a:lnTo>
                  <a:pt x="11456123" y="0"/>
                </a:lnTo>
                <a:lnTo>
                  <a:pt x="0" y="0"/>
                </a:lnTo>
                <a:lnTo>
                  <a:pt x="0" y="5814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0694" y="2721001"/>
            <a:ext cx="767168" cy="653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508" y="2721001"/>
            <a:ext cx="653988" cy="65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23276" y="2670708"/>
            <a:ext cx="653977" cy="653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78953" y="2461086"/>
          <a:ext cx="11130915" cy="4806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5828">
                <a:tc>
                  <a:txBody>
                    <a:bodyPr/>
                    <a:lstStyle/>
                    <a:p>
                      <a:pPr marL="37465">
                        <a:lnSpc>
                          <a:spcPts val="142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Criteria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1405">
                        <a:lnSpc>
                          <a:spcPts val="1420"/>
                        </a:lnSpc>
                      </a:pPr>
                      <a:r>
                        <a:rPr sz="1300" b="1" spc="10" dirty="0">
                          <a:latin typeface="Arial"/>
                          <a:cs typeface="Arial"/>
                        </a:rPr>
                        <a:t>Mastering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1420"/>
                        </a:lnSpc>
                      </a:pPr>
                      <a:r>
                        <a:rPr sz="1300" b="1" spc="5" dirty="0">
                          <a:latin typeface="Arial"/>
                          <a:cs typeface="Arial"/>
                        </a:rPr>
                        <a:t>Developing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420"/>
                        </a:lnSpc>
                      </a:pPr>
                      <a:r>
                        <a:rPr sz="1300" b="1" spc="5" dirty="0">
                          <a:latin typeface="Arial"/>
                          <a:cs typeface="Arial"/>
                        </a:rPr>
                        <a:t>Beginning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829">
                <a:tc>
                  <a:txBody>
                    <a:bodyPr/>
                    <a:lstStyle/>
                    <a:p>
                      <a:pPr marL="92075" marR="20002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spc="-5" dirty="0">
                          <a:latin typeface="Arial"/>
                          <a:cs typeface="Arial"/>
                        </a:rPr>
                        <a:t>Demonstrate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knowledge  characteristics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explain at least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two characteristics 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970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explain at least one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characteristic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004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characteristics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satellites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support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829">
                <a:tc>
                  <a:txBody>
                    <a:bodyPr/>
                    <a:lstStyle/>
                    <a:p>
                      <a:pPr marL="91440" marR="21018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Follow a sequence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steps to make a</a:t>
                      </a:r>
                      <a:r>
                        <a:rPr sz="14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  model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418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make a model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 how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satellite 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and explain how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it.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9539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make a model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the  satellite.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5372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make the model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the  satellite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support.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28">
                <a:tc>
                  <a:txBody>
                    <a:bodyPr/>
                    <a:lstStyle/>
                    <a:p>
                      <a:pPr marL="91440" marR="23431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Find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patterns on Earth’s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temperature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433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at least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two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patterns on  Earth’s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temperature.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544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at least</a:t>
                      </a:r>
                      <a:r>
                        <a:rPr sz="14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pattern on Earth’s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temperature.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700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patterns on Earth’s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temperature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support.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324">
                <a:tc>
                  <a:txBody>
                    <a:bodyPr/>
                    <a:lstStyle/>
                    <a:p>
                      <a:pPr marL="91440" marR="200660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spc="-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the connection 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climate</a:t>
                      </a:r>
                      <a:r>
                        <a:rPr sz="14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change 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and human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impact.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130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at least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two reasons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why  humans impact Earth’s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temperature.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at least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one 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reason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91440" marR="622935">
                        <a:lnSpc>
                          <a:spcPts val="1580"/>
                        </a:lnSpc>
                        <a:spcBef>
                          <a:spcPts val="10"/>
                        </a:spcBef>
                      </a:pPr>
                      <a:r>
                        <a:rPr sz="1450" spc="-5" dirty="0">
                          <a:latin typeface="Arial"/>
                          <a:cs typeface="Arial"/>
                        </a:rPr>
                        <a:t>why humans impact  Earth’s.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68325">
                        <a:lnSpc>
                          <a:spcPts val="1580"/>
                        </a:lnSpc>
                        <a:spcBef>
                          <a:spcPts val="69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I can mention 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why humans  impact Earth’s with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support.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651422" y="1864370"/>
            <a:ext cx="3615054" cy="4381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-635">
              <a:lnSpc>
                <a:spcPct val="106600"/>
              </a:lnSpc>
              <a:spcBef>
                <a:spcPts val="15"/>
              </a:spcBef>
              <a:tabLst>
                <a:tab pos="2762250" algn="l"/>
                <a:tab pos="3601720" algn="l"/>
              </a:tabLst>
            </a:pPr>
            <a:r>
              <a:rPr sz="1300" b="1" spc="5" dirty="0">
                <a:latin typeface="Arial"/>
                <a:cs typeface="Arial"/>
              </a:rPr>
              <a:t>Name: </a:t>
            </a:r>
            <a:r>
              <a:rPr sz="13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	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Date:</a:t>
            </a:r>
            <a:r>
              <a:rPr sz="13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25336" y="2829458"/>
            <a:ext cx="995794" cy="495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6320167" y="475860"/>
            <a:ext cx="3616325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5" dirty="0"/>
              <a:t>Self-reflection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0257" y="1029417"/>
            <a:ext cx="7393940" cy="671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15" dirty="0"/>
              <a:t>Watch </a:t>
            </a:r>
            <a:r>
              <a:rPr spc="10" dirty="0"/>
              <a:t>this </a:t>
            </a:r>
            <a:r>
              <a:rPr spc="15" dirty="0"/>
              <a:t>video </a:t>
            </a:r>
            <a:r>
              <a:rPr spc="20" dirty="0"/>
              <a:t>and</a:t>
            </a:r>
            <a:r>
              <a:rPr spc="-10" dirty="0"/>
              <a:t> </a:t>
            </a:r>
            <a:r>
              <a:rPr spc="15" dirty="0"/>
              <a:t>answer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8995" y="4033860"/>
            <a:ext cx="12495291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1145">
              <a:lnSpc>
                <a:spcPct val="100000"/>
              </a:lnSpc>
              <a:buClr>
                <a:srgbClr val="F09421"/>
              </a:buClr>
              <a:buChar char="•"/>
              <a:tabLst>
                <a:tab pos="288290" algn="l"/>
                <a:tab pos="2424430" algn="l"/>
              </a:tabLst>
            </a:pPr>
            <a:r>
              <a:rPr u="none" dirty="0">
                <a:solidFill>
                  <a:srgbClr val="FFFFFF"/>
                </a:solidFill>
              </a:rPr>
              <a:t>What is a</a:t>
            </a:r>
            <a:r>
              <a:rPr lang="en-GB" u="none" dirty="0">
                <a:solidFill>
                  <a:srgbClr val="FFFFFF"/>
                </a:solidFill>
              </a:rPr>
              <a:t> </a:t>
            </a:r>
            <a:r>
              <a:rPr u="none" spc="-5" dirty="0">
                <a:solidFill>
                  <a:srgbClr val="FFFFFF"/>
                </a:solidFill>
              </a:rPr>
              <a:t>satellite?</a:t>
            </a:r>
          </a:p>
          <a:p>
            <a:pPr marL="287020" indent="-271145">
              <a:lnSpc>
                <a:spcPct val="100000"/>
              </a:lnSpc>
              <a:spcBef>
                <a:spcPts val="2655"/>
              </a:spcBef>
              <a:buClr>
                <a:srgbClr val="F09421"/>
              </a:buClr>
              <a:buChar char="•"/>
              <a:tabLst>
                <a:tab pos="288290" algn="l"/>
              </a:tabLst>
            </a:pPr>
            <a:r>
              <a:rPr u="none" dirty="0">
                <a:solidFill>
                  <a:srgbClr val="FFFFFF"/>
                </a:solidFill>
              </a:rPr>
              <a:t>Where is</a:t>
            </a:r>
            <a:r>
              <a:rPr u="none" spc="-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it?</a:t>
            </a:r>
          </a:p>
        </p:txBody>
      </p:sp>
      <p:sp>
        <p:nvSpPr>
          <p:cNvPr id="5" name="object 5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nline Media 3" descr="A Planetary Perspective: With Landsat and Google Earth Engine">
            <a:hlinkClick r:id="" action="ppaction://media"/>
            <a:extLst>
              <a:ext uri="{FF2B5EF4-FFF2-40B4-BE49-F238E27FC236}">
                <a16:creationId xmlns:a16="http://schemas.microsoft.com/office/drawing/2014/main" id="{FEAAD272-4DC1-D04C-BC3E-90AC5D3AAA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866743" y="2265648"/>
            <a:ext cx="8819671" cy="496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898" y="3777555"/>
            <a:ext cx="5334000" cy="1589405"/>
          </a:xfrm>
          <a:custGeom>
            <a:avLst/>
            <a:gdLst/>
            <a:ahLst/>
            <a:cxnLst/>
            <a:rect l="l" t="t" r="r" b="b"/>
            <a:pathLst>
              <a:path w="5334000" h="1589404">
                <a:moveTo>
                  <a:pt x="5218798" y="0"/>
                </a:moveTo>
                <a:lnTo>
                  <a:pt x="115201" y="0"/>
                </a:lnTo>
                <a:lnTo>
                  <a:pt x="70358" y="9054"/>
                </a:lnTo>
                <a:lnTo>
                  <a:pt x="33740" y="33745"/>
                </a:lnTo>
                <a:lnTo>
                  <a:pt x="9052" y="70364"/>
                </a:lnTo>
                <a:lnTo>
                  <a:pt x="0" y="115201"/>
                </a:lnTo>
                <a:lnTo>
                  <a:pt x="0" y="1473682"/>
                </a:lnTo>
                <a:lnTo>
                  <a:pt x="9052" y="1518525"/>
                </a:lnTo>
                <a:lnTo>
                  <a:pt x="33740" y="1555143"/>
                </a:lnTo>
                <a:lnTo>
                  <a:pt x="70358" y="1579831"/>
                </a:lnTo>
                <a:lnTo>
                  <a:pt x="115201" y="1588884"/>
                </a:lnTo>
                <a:lnTo>
                  <a:pt x="5218798" y="1588884"/>
                </a:lnTo>
                <a:lnTo>
                  <a:pt x="5263641" y="1579831"/>
                </a:lnTo>
                <a:lnTo>
                  <a:pt x="5300259" y="1555143"/>
                </a:lnTo>
                <a:lnTo>
                  <a:pt x="5324947" y="1518525"/>
                </a:lnTo>
                <a:lnTo>
                  <a:pt x="5334000" y="1473682"/>
                </a:lnTo>
                <a:lnTo>
                  <a:pt x="5334000" y="115201"/>
                </a:lnTo>
                <a:lnTo>
                  <a:pt x="5324947" y="70364"/>
                </a:lnTo>
                <a:lnTo>
                  <a:pt x="5300259" y="33745"/>
                </a:lnTo>
                <a:lnTo>
                  <a:pt x="5263641" y="9054"/>
                </a:lnTo>
                <a:lnTo>
                  <a:pt x="5218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8317" y="3950279"/>
            <a:ext cx="4281170" cy="117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50" spc="-10" dirty="0">
                <a:solidFill>
                  <a:srgbClr val="4C7941"/>
                </a:solidFill>
              </a:rPr>
              <a:t>Activity</a:t>
            </a:r>
            <a:r>
              <a:rPr sz="7550" spc="-90" dirty="0">
                <a:solidFill>
                  <a:srgbClr val="4C7941"/>
                </a:solidFill>
              </a:rPr>
              <a:t> </a:t>
            </a:r>
            <a:r>
              <a:rPr sz="7550" spc="-10" dirty="0">
                <a:solidFill>
                  <a:srgbClr val="4C7941"/>
                </a:solidFill>
              </a:rPr>
              <a:t>2</a:t>
            </a:r>
            <a:endParaRPr sz="75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A192FB-7068-A846-AB02-D0F1893E76DE}"/>
              </a:ext>
            </a:extLst>
          </p:cNvPr>
          <p:cNvSpPr/>
          <p:nvPr/>
        </p:nvSpPr>
        <p:spPr>
          <a:xfrm>
            <a:off x="0" y="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0428" y="1014478"/>
            <a:ext cx="8940064" cy="6528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8865BD0-B3B6-AE4E-B546-7B6197752476}"/>
              </a:ext>
            </a:extLst>
          </p:cNvPr>
          <p:cNvSpPr/>
          <p:nvPr/>
        </p:nvSpPr>
        <p:spPr>
          <a:xfrm>
            <a:off x="0" y="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3374738" y="1216710"/>
            <a:ext cx="9502218" cy="619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955" y="457200"/>
            <a:ext cx="12777444" cy="693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7044479-0D08-7B44-BC67-4F4DD33E0E9B}"/>
              </a:ext>
            </a:extLst>
          </p:cNvPr>
          <p:cNvSpPr/>
          <p:nvPr/>
        </p:nvSpPr>
        <p:spPr>
          <a:xfrm>
            <a:off x="0" y="0"/>
            <a:ext cx="16256000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2455444" y="1528001"/>
            <a:ext cx="11360199" cy="532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117" y="7694137"/>
            <a:ext cx="313055" cy="697865"/>
          </a:xfrm>
          <a:custGeom>
            <a:avLst/>
            <a:gdLst/>
            <a:ahLst/>
            <a:cxnLst/>
            <a:rect l="l" t="t" r="r" b="b"/>
            <a:pathLst>
              <a:path w="313055" h="697865">
                <a:moveTo>
                  <a:pt x="306908" y="0"/>
                </a:moveTo>
                <a:lnTo>
                  <a:pt x="303441" y="1143"/>
                </a:lnTo>
                <a:lnTo>
                  <a:pt x="4038" y="116878"/>
                </a:lnTo>
                <a:lnTo>
                  <a:pt x="1727" y="118033"/>
                </a:lnTo>
                <a:lnTo>
                  <a:pt x="0" y="120332"/>
                </a:lnTo>
                <a:lnTo>
                  <a:pt x="0" y="640854"/>
                </a:lnTo>
                <a:lnTo>
                  <a:pt x="1727" y="643153"/>
                </a:lnTo>
                <a:lnTo>
                  <a:pt x="4038" y="644309"/>
                </a:lnTo>
                <a:lnTo>
                  <a:pt x="117462" y="696709"/>
                </a:lnTo>
                <a:lnTo>
                  <a:pt x="118617" y="697280"/>
                </a:lnTo>
                <a:lnTo>
                  <a:pt x="123799" y="697280"/>
                </a:lnTo>
                <a:lnTo>
                  <a:pt x="126682" y="694397"/>
                </a:lnTo>
                <a:lnTo>
                  <a:pt x="127253" y="690943"/>
                </a:lnTo>
                <a:lnTo>
                  <a:pt x="127253" y="680008"/>
                </a:lnTo>
                <a:lnTo>
                  <a:pt x="113436" y="680008"/>
                </a:lnTo>
                <a:lnTo>
                  <a:pt x="13246" y="633945"/>
                </a:lnTo>
                <a:lnTo>
                  <a:pt x="13830" y="127241"/>
                </a:lnTo>
                <a:lnTo>
                  <a:pt x="299999" y="16687"/>
                </a:lnTo>
                <a:lnTo>
                  <a:pt x="312661" y="16687"/>
                </a:lnTo>
                <a:lnTo>
                  <a:pt x="312661" y="6324"/>
                </a:lnTo>
                <a:lnTo>
                  <a:pt x="312089" y="5753"/>
                </a:lnTo>
                <a:lnTo>
                  <a:pt x="312089" y="5181"/>
                </a:lnTo>
                <a:lnTo>
                  <a:pt x="310934" y="1727"/>
                </a:lnTo>
                <a:lnTo>
                  <a:pt x="306908" y="0"/>
                </a:lnTo>
                <a:close/>
              </a:path>
              <a:path w="313055" h="697865">
                <a:moveTo>
                  <a:pt x="286753" y="48933"/>
                </a:moveTo>
                <a:lnTo>
                  <a:pt x="284441" y="48933"/>
                </a:lnTo>
                <a:lnTo>
                  <a:pt x="282714" y="49517"/>
                </a:lnTo>
                <a:lnTo>
                  <a:pt x="43764" y="141058"/>
                </a:lnTo>
                <a:lnTo>
                  <a:pt x="42036" y="141643"/>
                </a:lnTo>
                <a:lnTo>
                  <a:pt x="40309" y="143370"/>
                </a:lnTo>
                <a:lnTo>
                  <a:pt x="38582" y="148551"/>
                </a:lnTo>
                <a:lnTo>
                  <a:pt x="40309" y="152577"/>
                </a:lnTo>
                <a:lnTo>
                  <a:pt x="43764" y="153733"/>
                </a:lnTo>
                <a:lnTo>
                  <a:pt x="113436" y="179641"/>
                </a:lnTo>
                <a:lnTo>
                  <a:pt x="113436" y="680008"/>
                </a:lnTo>
                <a:lnTo>
                  <a:pt x="127253" y="680008"/>
                </a:lnTo>
                <a:lnTo>
                  <a:pt x="127253" y="172161"/>
                </a:lnTo>
                <a:lnTo>
                  <a:pt x="125526" y="169849"/>
                </a:lnTo>
                <a:lnTo>
                  <a:pt x="122643" y="168706"/>
                </a:lnTo>
                <a:lnTo>
                  <a:pt x="65074" y="147396"/>
                </a:lnTo>
                <a:lnTo>
                  <a:pt x="284441" y="63334"/>
                </a:lnTo>
                <a:lnTo>
                  <a:pt x="312661" y="63334"/>
                </a:lnTo>
                <a:lnTo>
                  <a:pt x="312661" y="56426"/>
                </a:lnTo>
                <a:lnTo>
                  <a:pt x="299999" y="56426"/>
                </a:lnTo>
                <a:lnTo>
                  <a:pt x="288480" y="50088"/>
                </a:lnTo>
                <a:lnTo>
                  <a:pt x="286753" y="48933"/>
                </a:lnTo>
                <a:close/>
              </a:path>
              <a:path w="313055" h="697865">
                <a:moveTo>
                  <a:pt x="312661" y="63334"/>
                </a:moveTo>
                <a:lnTo>
                  <a:pt x="284441" y="63334"/>
                </a:lnTo>
                <a:lnTo>
                  <a:pt x="302869" y="73698"/>
                </a:lnTo>
                <a:lnTo>
                  <a:pt x="305168" y="74853"/>
                </a:lnTo>
                <a:lnTo>
                  <a:pt x="309778" y="74853"/>
                </a:lnTo>
                <a:lnTo>
                  <a:pt x="312661" y="71399"/>
                </a:lnTo>
                <a:lnTo>
                  <a:pt x="312661" y="63334"/>
                </a:lnTo>
                <a:close/>
              </a:path>
              <a:path w="313055" h="697865">
                <a:moveTo>
                  <a:pt x="312661" y="16687"/>
                </a:moveTo>
                <a:lnTo>
                  <a:pt x="299999" y="16687"/>
                </a:lnTo>
                <a:lnTo>
                  <a:pt x="299999" y="56426"/>
                </a:lnTo>
                <a:lnTo>
                  <a:pt x="312661" y="56426"/>
                </a:lnTo>
                <a:lnTo>
                  <a:pt x="312661" y="1668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8552" y="7752288"/>
            <a:ext cx="297815" cy="657860"/>
          </a:xfrm>
          <a:custGeom>
            <a:avLst/>
            <a:gdLst/>
            <a:ahLst/>
            <a:cxnLst/>
            <a:rect l="l" t="t" r="r" b="b"/>
            <a:pathLst>
              <a:path w="297815" h="657859">
                <a:moveTo>
                  <a:pt x="127302" y="597674"/>
                </a:moveTo>
                <a:lnTo>
                  <a:pt x="114007" y="597674"/>
                </a:lnTo>
                <a:lnTo>
                  <a:pt x="126098" y="652373"/>
                </a:lnTo>
                <a:lnTo>
                  <a:pt x="126682" y="655256"/>
                </a:lnTo>
                <a:lnTo>
                  <a:pt x="128981" y="656983"/>
                </a:lnTo>
                <a:lnTo>
                  <a:pt x="131864" y="657555"/>
                </a:lnTo>
                <a:lnTo>
                  <a:pt x="135318" y="657555"/>
                </a:lnTo>
                <a:lnTo>
                  <a:pt x="137617" y="656399"/>
                </a:lnTo>
                <a:lnTo>
                  <a:pt x="138772" y="654100"/>
                </a:lnTo>
                <a:lnTo>
                  <a:pt x="150150" y="630491"/>
                </a:lnTo>
                <a:lnTo>
                  <a:pt x="134734" y="630491"/>
                </a:lnTo>
                <a:lnTo>
                  <a:pt x="127302" y="597674"/>
                </a:lnTo>
                <a:close/>
              </a:path>
              <a:path w="297815" h="657859">
                <a:moveTo>
                  <a:pt x="291934" y="0"/>
                </a:moveTo>
                <a:lnTo>
                  <a:pt x="288467" y="1155"/>
                </a:lnTo>
                <a:lnTo>
                  <a:pt x="4038" y="109982"/>
                </a:lnTo>
                <a:lnTo>
                  <a:pt x="1727" y="111125"/>
                </a:lnTo>
                <a:lnTo>
                  <a:pt x="0" y="113436"/>
                </a:lnTo>
                <a:lnTo>
                  <a:pt x="0" y="633374"/>
                </a:lnTo>
                <a:lnTo>
                  <a:pt x="584" y="633945"/>
                </a:lnTo>
                <a:lnTo>
                  <a:pt x="1727" y="637400"/>
                </a:lnTo>
                <a:lnTo>
                  <a:pt x="5765" y="639127"/>
                </a:lnTo>
                <a:lnTo>
                  <a:pt x="9220" y="637971"/>
                </a:lnTo>
                <a:lnTo>
                  <a:pt x="49642" y="622427"/>
                </a:lnTo>
                <a:lnTo>
                  <a:pt x="13246" y="622427"/>
                </a:lnTo>
                <a:lnTo>
                  <a:pt x="13246" y="120345"/>
                </a:lnTo>
                <a:lnTo>
                  <a:pt x="284441" y="16700"/>
                </a:lnTo>
                <a:lnTo>
                  <a:pt x="297688" y="16700"/>
                </a:lnTo>
                <a:lnTo>
                  <a:pt x="297688" y="5753"/>
                </a:lnTo>
                <a:lnTo>
                  <a:pt x="297116" y="5181"/>
                </a:lnTo>
                <a:lnTo>
                  <a:pt x="295960" y="1727"/>
                </a:lnTo>
                <a:lnTo>
                  <a:pt x="291934" y="0"/>
                </a:lnTo>
                <a:close/>
              </a:path>
              <a:path w="297815" h="657859">
                <a:moveTo>
                  <a:pt x="297688" y="16700"/>
                </a:moveTo>
                <a:lnTo>
                  <a:pt x="284441" y="16700"/>
                </a:lnTo>
                <a:lnTo>
                  <a:pt x="284441" y="518210"/>
                </a:lnTo>
                <a:lnTo>
                  <a:pt x="169862" y="561975"/>
                </a:lnTo>
                <a:lnTo>
                  <a:pt x="168706" y="562546"/>
                </a:lnTo>
                <a:lnTo>
                  <a:pt x="166979" y="563702"/>
                </a:lnTo>
                <a:lnTo>
                  <a:pt x="166408" y="565429"/>
                </a:lnTo>
                <a:lnTo>
                  <a:pt x="134734" y="630491"/>
                </a:lnTo>
                <a:lnTo>
                  <a:pt x="150150" y="630491"/>
                </a:lnTo>
                <a:lnTo>
                  <a:pt x="177342" y="574065"/>
                </a:lnTo>
                <a:lnTo>
                  <a:pt x="293662" y="529158"/>
                </a:lnTo>
                <a:lnTo>
                  <a:pt x="295960" y="528002"/>
                </a:lnTo>
                <a:lnTo>
                  <a:pt x="297688" y="525703"/>
                </a:lnTo>
                <a:lnTo>
                  <a:pt x="297688" y="16700"/>
                </a:lnTo>
                <a:close/>
              </a:path>
              <a:path w="297815" h="657859">
                <a:moveTo>
                  <a:pt x="121500" y="582129"/>
                </a:moveTo>
                <a:lnTo>
                  <a:pt x="118618" y="582129"/>
                </a:lnTo>
                <a:lnTo>
                  <a:pt x="118033" y="582701"/>
                </a:lnTo>
                <a:lnTo>
                  <a:pt x="116890" y="582701"/>
                </a:lnTo>
                <a:lnTo>
                  <a:pt x="115735" y="583272"/>
                </a:lnTo>
                <a:lnTo>
                  <a:pt x="13246" y="622427"/>
                </a:lnTo>
                <a:lnTo>
                  <a:pt x="49642" y="622427"/>
                </a:lnTo>
                <a:lnTo>
                  <a:pt x="114007" y="597674"/>
                </a:lnTo>
                <a:lnTo>
                  <a:pt x="127302" y="597674"/>
                </a:lnTo>
                <a:lnTo>
                  <a:pt x="124955" y="587311"/>
                </a:lnTo>
                <a:lnTo>
                  <a:pt x="124371" y="584428"/>
                </a:lnTo>
                <a:lnTo>
                  <a:pt x="121500" y="58212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2242" y="7757473"/>
            <a:ext cx="147320" cy="189865"/>
          </a:xfrm>
          <a:custGeom>
            <a:avLst/>
            <a:gdLst/>
            <a:ahLst/>
            <a:cxnLst/>
            <a:rect l="l" t="t" r="r" b="b"/>
            <a:pathLst>
              <a:path w="147319" h="189865">
                <a:moveTo>
                  <a:pt x="31089" y="0"/>
                </a:moveTo>
                <a:lnTo>
                  <a:pt x="0" y="0"/>
                </a:lnTo>
                <a:lnTo>
                  <a:pt x="25908" y="189433"/>
                </a:lnTo>
                <a:lnTo>
                  <a:pt x="55270" y="189433"/>
                </a:lnTo>
                <a:lnTo>
                  <a:pt x="65861" y="119760"/>
                </a:lnTo>
                <a:lnTo>
                  <a:pt x="45491" y="119760"/>
                </a:lnTo>
                <a:lnTo>
                  <a:pt x="31089" y="0"/>
                </a:lnTo>
                <a:close/>
              </a:path>
              <a:path w="147319" h="189865">
                <a:moveTo>
                  <a:pt x="98246" y="71970"/>
                </a:moveTo>
                <a:lnTo>
                  <a:pt x="73698" y="71970"/>
                </a:lnTo>
                <a:lnTo>
                  <a:pt x="92125" y="189433"/>
                </a:lnTo>
                <a:lnTo>
                  <a:pt x="122643" y="189433"/>
                </a:lnTo>
                <a:lnTo>
                  <a:pt x="131537" y="119760"/>
                </a:lnTo>
                <a:lnTo>
                  <a:pt x="105371" y="119760"/>
                </a:lnTo>
                <a:lnTo>
                  <a:pt x="98246" y="71970"/>
                </a:lnTo>
                <a:close/>
              </a:path>
              <a:path w="147319" h="189865">
                <a:moveTo>
                  <a:pt x="87515" y="0"/>
                </a:moveTo>
                <a:lnTo>
                  <a:pt x="61607" y="0"/>
                </a:lnTo>
                <a:lnTo>
                  <a:pt x="46062" y="119760"/>
                </a:lnTo>
                <a:lnTo>
                  <a:pt x="65861" y="119760"/>
                </a:lnTo>
                <a:lnTo>
                  <a:pt x="73126" y="71970"/>
                </a:lnTo>
                <a:lnTo>
                  <a:pt x="98246" y="71970"/>
                </a:lnTo>
                <a:lnTo>
                  <a:pt x="87515" y="0"/>
                </a:lnTo>
                <a:close/>
              </a:path>
              <a:path w="147319" h="189865">
                <a:moveTo>
                  <a:pt x="146824" y="0"/>
                </a:moveTo>
                <a:lnTo>
                  <a:pt x="120345" y="0"/>
                </a:lnTo>
                <a:lnTo>
                  <a:pt x="105371" y="119760"/>
                </a:lnTo>
                <a:lnTo>
                  <a:pt x="131537" y="119760"/>
                </a:lnTo>
                <a:lnTo>
                  <a:pt x="146824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6554" y="7755166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1050" y="167563"/>
                </a:lnTo>
                <a:lnTo>
                  <a:pt x="36855" y="167563"/>
                </a:lnTo>
                <a:lnTo>
                  <a:pt x="31673" y="159499"/>
                </a:lnTo>
                <a:lnTo>
                  <a:pt x="31673" y="34543"/>
                </a:lnTo>
                <a:lnTo>
                  <a:pt x="36271" y="26492"/>
                </a:lnTo>
                <a:lnTo>
                  <a:pt x="91068" y="26492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068" y="26492"/>
                </a:moveTo>
                <a:lnTo>
                  <a:pt x="47790" y="26492"/>
                </a:lnTo>
                <a:lnTo>
                  <a:pt x="55259" y="27930"/>
                </a:lnTo>
                <a:lnTo>
                  <a:pt x="60459" y="31957"/>
                </a:lnTo>
                <a:lnTo>
                  <a:pt x="63500" y="38145"/>
                </a:lnTo>
                <a:lnTo>
                  <a:pt x="64490" y="46062"/>
                </a:lnTo>
                <a:lnTo>
                  <a:pt x="64490" y="147980"/>
                </a:lnTo>
                <a:lnTo>
                  <a:pt x="63420" y="155899"/>
                </a:lnTo>
                <a:lnTo>
                  <a:pt x="60245" y="162091"/>
                </a:lnTo>
                <a:lnTo>
                  <a:pt x="55017" y="166123"/>
                </a:lnTo>
                <a:lnTo>
                  <a:pt x="47790" y="167563"/>
                </a:lnTo>
                <a:lnTo>
                  <a:pt x="91050" y="167563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068" y="26492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7104" y="7757473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45"/>
                </a:lnTo>
                <a:lnTo>
                  <a:pt x="31673" y="84645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0750" y="7921300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6586" y="775747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70782" y="7757469"/>
            <a:ext cx="95250" cy="189230"/>
          </a:xfrm>
          <a:custGeom>
            <a:avLst/>
            <a:gdLst/>
            <a:ahLst/>
            <a:cxnLst/>
            <a:rect l="l" t="t" r="r" b="b"/>
            <a:pathLst>
              <a:path w="95250" h="189229">
                <a:moveTo>
                  <a:pt x="48945" y="0"/>
                </a:moveTo>
                <a:lnTo>
                  <a:pt x="0" y="0"/>
                </a:lnTo>
                <a:lnTo>
                  <a:pt x="0" y="188861"/>
                </a:lnTo>
                <a:lnTo>
                  <a:pt x="48945" y="188861"/>
                </a:lnTo>
                <a:lnTo>
                  <a:pt x="70475" y="184992"/>
                </a:lnTo>
                <a:lnTo>
                  <a:pt x="84716" y="174321"/>
                </a:lnTo>
                <a:lnTo>
                  <a:pt x="90005" y="163525"/>
                </a:lnTo>
                <a:lnTo>
                  <a:pt x="31673" y="163525"/>
                </a:lnTo>
                <a:lnTo>
                  <a:pt x="31673" y="25908"/>
                </a:lnTo>
                <a:lnTo>
                  <a:pt x="90400" y="25908"/>
                </a:lnTo>
                <a:lnTo>
                  <a:pt x="84716" y="14325"/>
                </a:lnTo>
                <a:lnTo>
                  <a:pt x="70475" y="3788"/>
                </a:lnTo>
                <a:lnTo>
                  <a:pt x="48945" y="0"/>
                </a:lnTo>
                <a:close/>
              </a:path>
              <a:path w="95250" h="189229">
                <a:moveTo>
                  <a:pt x="90400" y="25908"/>
                </a:moveTo>
                <a:lnTo>
                  <a:pt x="45491" y="25908"/>
                </a:lnTo>
                <a:lnTo>
                  <a:pt x="53958" y="27338"/>
                </a:lnTo>
                <a:lnTo>
                  <a:pt x="59672" y="31307"/>
                </a:lnTo>
                <a:lnTo>
                  <a:pt x="62902" y="37325"/>
                </a:lnTo>
                <a:lnTo>
                  <a:pt x="63919" y="44907"/>
                </a:lnTo>
                <a:lnTo>
                  <a:pt x="63919" y="144526"/>
                </a:lnTo>
                <a:lnTo>
                  <a:pt x="62902" y="152107"/>
                </a:lnTo>
                <a:lnTo>
                  <a:pt x="59672" y="158126"/>
                </a:lnTo>
                <a:lnTo>
                  <a:pt x="53958" y="162094"/>
                </a:lnTo>
                <a:lnTo>
                  <a:pt x="45491" y="163525"/>
                </a:lnTo>
                <a:lnTo>
                  <a:pt x="90005" y="163525"/>
                </a:lnTo>
                <a:lnTo>
                  <a:pt x="92588" y="158252"/>
                </a:lnTo>
                <a:lnTo>
                  <a:pt x="95008" y="138188"/>
                </a:lnTo>
                <a:lnTo>
                  <a:pt x="95008" y="50673"/>
                </a:lnTo>
                <a:lnTo>
                  <a:pt x="92588" y="30368"/>
                </a:lnTo>
                <a:lnTo>
                  <a:pt x="90400" y="25908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6156" y="7757475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90" y="0"/>
                </a:moveTo>
                <a:lnTo>
                  <a:pt x="1727" y="0"/>
                </a:lnTo>
                <a:lnTo>
                  <a:pt x="0" y="42024"/>
                </a:lnTo>
                <a:lnTo>
                  <a:pt x="17272" y="42024"/>
                </a:lnTo>
                <a:lnTo>
                  <a:pt x="28790" y="2298"/>
                </a:lnTo>
                <a:lnTo>
                  <a:pt x="2879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7830" y="775516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933" y="125526"/>
                </a:moveTo>
                <a:lnTo>
                  <a:pt x="571" y="125526"/>
                </a:lnTo>
                <a:lnTo>
                  <a:pt x="571" y="150863"/>
                </a:lnTo>
                <a:lnTo>
                  <a:pt x="24376" y="19077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4544" y="168135"/>
                </a:lnTo>
                <a:lnTo>
                  <a:pt x="29933" y="161798"/>
                </a:lnTo>
                <a:lnTo>
                  <a:pt x="29933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4" y="86094"/>
                </a:lnTo>
                <a:lnTo>
                  <a:pt x="45478" y="116890"/>
                </a:lnTo>
                <a:lnTo>
                  <a:pt x="51859" y="123466"/>
                </a:lnTo>
                <a:lnTo>
                  <a:pt x="56351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3" y="64924"/>
                </a:lnTo>
                <a:lnTo>
                  <a:pt x="33967" y="58878"/>
                </a:lnTo>
                <a:lnTo>
                  <a:pt x="30978" y="52616"/>
                </a:lnTo>
                <a:lnTo>
                  <a:pt x="29933" y="45491"/>
                </a:lnTo>
                <a:lnTo>
                  <a:pt x="29933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6850" y="8154497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2688" y="799066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2282" y="7990667"/>
            <a:ext cx="107950" cy="189865"/>
          </a:xfrm>
          <a:custGeom>
            <a:avLst/>
            <a:gdLst/>
            <a:ahLst/>
            <a:cxnLst/>
            <a:rect l="l" t="t" r="r" b="b"/>
            <a:pathLst>
              <a:path w="107950" h="189865">
                <a:moveTo>
                  <a:pt x="71970" y="0"/>
                </a:moveTo>
                <a:lnTo>
                  <a:pt x="35699" y="0"/>
                </a:lnTo>
                <a:lnTo>
                  <a:pt x="0" y="189433"/>
                </a:lnTo>
                <a:lnTo>
                  <a:pt x="29933" y="189433"/>
                </a:lnTo>
                <a:lnTo>
                  <a:pt x="35699" y="154889"/>
                </a:lnTo>
                <a:lnTo>
                  <a:pt x="101160" y="154889"/>
                </a:lnTo>
                <a:lnTo>
                  <a:pt x="96385" y="129552"/>
                </a:lnTo>
                <a:lnTo>
                  <a:pt x="39725" y="129552"/>
                </a:lnTo>
                <a:lnTo>
                  <a:pt x="52387" y="53543"/>
                </a:lnTo>
                <a:lnTo>
                  <a:pt x="82061" y="53543"/>
                </a:lnTo>
                <a:lnTo>
                  <a:pt x="71970" y="0"/>
                </a:lnTo>
                <a:close/>
              </a:path>
              <a:path w="107950" h="189865">
                <a:moveTo>
                  <a:pt x="101160" y="154889"/>
                </a:moveTo>
                <a:lnTo>
                  <a:pt x="69087" y="154889"/>
                </a:lnTo>
                <a:lnTo>
                  <a:pt x="74853" y="189433"/>
                </a:lnTo>
                <a:lnTo>
                  <a:pt x="107670" y="189433"/>
                </a:lnTo>
                <a:lnTo>
                  <a:pt x="101160" y="154889"/>
                </a:lnTo>
                <a:close/>
              </a:path>
              <a:path w="107950" h="189865">
                <a:moveTo>
                  <a:pt x="82061" y="53543"/>
                </a:moveTo>
                <a:lnTo>
                  <a:pt x="52387" y="53543"/>
                </a:lnTo>
                <a:lnTo>
                  <a:pt x="65062" y="129552"/>
                </a:lnTo>
                <a:lnTo>
                  <a:pt x="96385" y="129552"/>
                </a:lnTo>
                <a:lnTo>
                  <a:pt x="82061" y="5354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9736" y="7990668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5">
                <a:moveTo>
                  <a:pt x="46062" y="0"/>
                </a:moveTo>
                <a:lnTo>
                  <a:pt x="0" y="0"/>
                </a:lnTo>
                <a:lnTo>
                  <a:pt x="0" y="189433"/>
                </a:lnTo>
                <a:lnTo>
                  <a:pt x="31673" y="189433"/>
                </a:lnTo>
                <a:lnTo>
                  <a:pt x="31673" y="102488"/>
                </a:lnTo>
                <a:lnTo>
                  <a:pt x="65939" y="102488"/>
                </a:lnTo>
                <a:lnTo>
                  <a:pt x="75982" y="98528"/>
                </a:lnTo>
                <a:lnTo>
                  <a:pt x="83854" y="90973"/>
                </a:lnTo>
                <a:lnTo>
                  <a:pt x="86072" y="85788"/>
                </a:lnTo>
                <a:lnTo>
                  <a:pt x="49517" y="85788"/>
                </a:lnTo>
                <a:lnTo>
                  <a:pt x="42036" y="84632"/>
                </a:lnTo>
                <a:lnTo>
                  <a:pt x="31673" y="84632"/>
                </a:lnTo>
                <a:lnTo>
                  <a:pt x="31673" y="25907"/>
                </a:lnTo>
                <a:lnTo>
                  <a:pt x="87669" y="25907"/>
                </a:lnTo>
                <a:lnTo>
                  <a:pt x="87523" y="24774"/>
                </a:lnTo>
                <a:lnTo>
                  <a:pt x="80036" y="11369"/>
                </a:lnTo>
                <a:lnTo>
                  <a:pt x="66504" y="2932"/>
                </a:lnTo>
                <a:lnTo>
                  <a:pt x="46062" y="0"/>
                </a:lnTo>
                <a:close/>
              </a:path>
              <a:path w="95250" h="189865">
                <a:moveTo>
                  <a:pt x="65939" y="102488"/>
                </a:moveTo>
                <a:lnTo>
                  <a:pt x="31673" y="102488"/>
                </a:lnTo>
                <a:lnTo>
                  <a:pt x="61620" y="188861"/>
                </a:lnTo>
                <a:lnTo>
                  <a:pt x="95008" y="188861"/>
                </a:lnTo>
                <a:lnTo>
                  <a:pt x="64490" y="103060"/>
                </a:lnTo>
                <a:lnTo>
                  <a:pt x="65939" y="102488"/>
                </a:lnTo>
                <a:close/>
              </a:path>
              <a:path w="95250" h="189865">
                <a:moveTo>
                  <a:pt x="87669" y="25907"/>
                </a:moveTo>
                <a:lnTo>
                  <a:pt x="52971" y="25907"/>
                </a:lnTo>
                <a:lnTo>
                  <a:pt x="57581" y="31089"/>
                </a:lnTo>
                <a:lnTo>
                  <a:pt x="57581" y="73126"/>
                </a:lnTo>
                <a:lnTo>
                  <a:pt x="56426" y="80606"/>
                </a:lnTo>
                <a:lnTo>
                  <a:pt x="49517" y="85788"/>
                </a:lnTo>
                <a:lnTo>
                  <a:pt x="86072" y="85788"/>
                </a:lnTo>
                <a:lnTo>
                  <a:pt x="88379" y="80393"/>
                </a:lnTo>
                <a:lnTo>
                  <a:pt x="89827" y="66789"/>
                </a:lnTo>
                <a:lnTo>
                  <a:pt x="89827" y="42608"/>
                </a:lnTo>
                <a:lnTo>
                  <a:pt x="87669" y="25907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13" y="7988365"/>
            <a:ext cx="93345" cy="193675"/>
          </a:xfrm>
          <a:custGeom>
            <a:avLst/>
            <a:gdLst/>
            <a:ahLst/>
            <a:cxnLst/>
            <a:rect l="l" t="t" r="r" b="b"/>
            <a:pathLst>
              <a:path w="93344" h="193675">
                <a:moveTo>
                  <a:pt x="47790" y="0"/>
                </a:moveTo>
                <a:lnTo>
                  <a:pt x="26231" y="3877"/>
                </a:lnTo>
                <a:lnTo>
                  <a:pt x="11369" y="14611"/>
                </a:lnTo>
                <a:lnTo>
                  <a:pt x="2770" y="30850"/>
                </a:lnTo>
                <a:lnTo>
                  <a:pt x="0" y="51244"/>
                </a:lnTo>
                <a:lnTo>
                  <a:pt x="0" y="142214"/>
                </a:lnTo>
                <a:lnTo>
                  <a:pt x="2401" y="162616"/>
                </a:lnTo>
                <a:lnTo>
                  <a:pt x="9713" y="178858"/>
                </a:lnTo>
                <a:lnTo>
                  <a:pt x="22100" y="189593"/>
                </a:lnTo>
                <a:lnTo>
                  <a:pt x="39725" y="193471"/>
                </a:lnTo>
                <a:lnTo>
                  <a:pt x="50159" y="192377"/>
                </a:lnTo>
                <a:lnTo>
                  <a:pt x="59299" y="187777"/>
                </a:lnTo>
                <a:lnTo>
                  <a:pt x="66282" y="180264"/>
                </a:lnTo>
                <a:lnTo>
                  <a:pt x="70243" y="170434"/>
                </a:lnTo>
                <a:lnTo>
                  <a:pt x="93268" y="170434"/>
                </a:lnTo>
                <a:lnTo>
                  <a:pt x="93268" y="167551"/>
                </a:lnTo>
                <a:lnTo>
                  <a:pt x="36271" y="167551"/>
                </a:lnTo>
                <a:lnTo>
                  <a:pt x="31661" y="159499"/>
                </a:lnTo>
                <a:lnTo>
                  <a:pt x="31661" y="46062"/>
                </a:lnTo>
                <a:lnTo>
                  <a:pt x="32650" y="38143"/>
                </a:lnTo>
                <a:lnTo>
                  <a:pt x="35691" y="31951"/>
                </a:lnTo>
                <a:lnTo>
                  <a:pt x="40892" y="27919"/>
                </a:lnTo>
                <a:lnTo>
                  <a:pt x="48361" y="26479"/>
                </a:lnTo>
                <a:lnTo>
                  <a:pt x="90259" y="26479"/>
                </a:lnTo>
                <a:lnTo>
                  <a:pt x="83697" y="13241"/>
                </a:lnTo>
                <a:lnTo>
                  <a:pt x="69710" y="3489"/>
                </a:lnTo>
                <a:lnTo>
                  <a:pt x="47790" y="0"/>
                </a:lnTo>
                <a:close/>
              </a:path>
              <a:path w="93344" h="193675">
                <a:moveTo>
                  <a:pt x="93268" y="170434"/>
                </a:moveTo>
                <a:lnTo>
                  <a:pt x="70243" y="170434"/>
                </a:lnTo>
                <a:lnTo>
                  <a:pt x="70243" y="191160"/>
                </a:lnTo>
                <a:lnTo>
                  <a:pt x="93268" y="191160"/>
                </a:lnTo>
                <a:lnTo>
                  <a:pt x="93268" y="170434"/>
                </a:lnTo>
                <a:close/>
              </a:path>
              <a:path w="93344" h="193675">
                <a:moveTo>
                  <a:pt x="93268" y="90398"/>
                </a:moveTo>
                <a:lnTo>
                  <a:pt x="48361" y="90398"/>
                </a:lnTo>
                <a:lnTo>
                  <a:pt x="47790" y="115735"/>
                </a:lnTo>
                <a:lnTo>
                  <a:pt x="62750" y="115735"/>
                </a:lnTo>
                <a:lnTo>
                  <a:pt x="62750" y="161798"/>
                </a:lnTo>
                <a:lnTo>
                  <a:pt x="58153" y="167551"/>
                </a:lnTo>
                <a:lnTo>
                  <a:pt x="93268" y="167551"/>
                </a:lnTo>
                <a:lnTo>
                  <a:pt x="93268" y="90398"/>
                </a:lnTo>
                <a:close/>
              </a:path>
              <a:path w="93344" h="193675">
                <a:moveTo>
                  <a:pt x="90259" y="26479"/>
                </a:moveTo>
                <a:lnTo>
                  <a:pt x="59880" y="26479"/>
                </a:lnTo>
                <a:lnTo>
                  <a:pt x="64477" y="33401"/>
                </a:lnTo>
                <a:lnTo>
                  <a:pt x="64477" y="63906"/>
                </a:lnTo>
                <a:lnTo>
                  <a:pt x="93268" y="63906"/>
                </a:lnTo>
                <a:lnTo>
                  <a:pt x="93268" y="47218"/>
                </a:lnTo>
                <a:lnTo>
                  <a:pt x="91100" y="28176"/>
                </a:lnTo>
                <a:lnTo>
                  <a:pt x="90259" y="2647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0481" y="7990667"/>
            <a:ext cx="76200" cy="189865"/>
          </a:xfrm>
          <a:custGeom>
            <a:avLst/>
            <a:gdLst/>
            <a:ahLst/>
            <a:cxnLst/>
            <a:rect l="l" t="t" r="r" b="b"/>
            <a:pathLst>
              <a:path w="76200" h="189865">
                <a:moveTo>
                  <a:pt x="76009" y="0"/>
                </a:moveTo>
                <a:lnTo>
                  <a:pt x="0" y="0"/>
                </a:lnTo>
                <a:lnTo>
                  <a:pt x="0" y="189433"/>
                </a:lnTo>
                <a:lnTo>
                  <a:pt x="76009" y="189433"/>
                </a:lnTo>
                <a:lnTo>
                  <a:pt x="76009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3334" y="105943"/>
                </a:lnTo>
                <a:lnTo>
                  <a:pt x="63334" y="80035"/>
                </a:lnTo>
                <a:lnTo>
                  <a:pt x="31673" y="80035"/>
                </a:lnTo>
                <a:lnTo>
                  <a:pt x="31673" y="25907"/>
                </a:lnTo>
                <a:lnTo>
                  <a:pt x="76009" y="25907"/>
                </a:lnTo>
                <a:lnTo>
                  <a:pt x="76009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6849" y="7988942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4942"/>
                </a:moveTo>
                <a:lnTo>
                  <a:pt x="0" y="124942"/>
                </a:lnTo>
                <a:lnTo>
                  <a:pt x="0" y="150279"/>
                </a:lnTo>
                <a:lnTo>
                  <a:pt x="2482" y="167806"/>
                </a:lnTo>
                <a:lnTo>
                  <a:pt x="10361" y="181662"/>
                </a:lnTo>
                <a:lnTo>
                  <a:pt x="24286" y="190768"/>
                </a:lnTo>
                <a:lnTo>
                  <a:pt x="44907" y="194043"/>
                </a:lnTo>
                <a:lnTo>
                  <a:pt x="65708" y="190759"/>
                </a:lnTo>
                <a:lnTo>
                  <a:pt x="80030" y="181590"/>
                </a:lnTo>
                <a:lnTo>
                  <a:pt x="88309" y="167551"/>
                </a:lnTo>
                <a:lnTo>
                  <a:pt x="33972" y="167551"/>
                </a:lnTo>
                <a:lnTo>
                  <a:pt x="29362" y="161213"/>
                </a:lnTo>
                <a:lnTo>
                  <a:pt x="29362" y="124942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6"/>
                </a:lnTo>
                <a:lnTo>
                  <a:pt x="10723" y="11872"/>
                </a:lnTo>
                <a:lnTo>
                  <a:pt x="2635" y="25015"/>
                </a:lnTo>
                <a:lnTo>
                  <a:pt x="0" y="41452"/>
                </a:lnTo>
                <a:lnTo>
                  <a:pt x="0" y="47790"/>
                </a:lnTo>
                <a:lnTo>
                  <a:pt x="14578" y="86089"/>
                </a:lnTo>
                <a:lnTo>
                  <a:pt x="44907" y="116878"/>
                </a:lnTo>
                <a:lnTo>
                  <a:pt x="51288" y="123458"/>
                </a:lnTo>
                <a:lnTo>
                  <a:pt x="55779" y="129767"/>
                </a:lnTo>
                <a:lnTo>
                  <a:pt x="58435" y="136396"/>
                </a:lnTo>
                <a:lnTo>
                  <a:pt x="59309" y="143941"/>
                </a:lnTo>
                <a:lnTo>
                  <a:pt x="59309" y="160642"/>
                </a:lnTo>
                <a:lnTo>
                  <a:pt x="55854" y="167551"/>
                </a:lnTo>
                <a:lnTo>
                  <a:pt x="88309" y="167551"/>
                </a:lnTo>
                <a:lnTo>
                  <a:pt x="90884" y="150279"/>
                </a:lnTo>
                <a:lnTo>
                  <a:pt x="90970" y="140487"/>
                </a:lnTo>
                <a:lnTo>
                  <a:pt x="89350" y="126606"/>
                </a:lnTo>
                <a:lnTo>
                  <a:pt x="84493" y="114939"/>
                </a:lnTo>
                <a:lnTo>
                  <a:pt x="76396" y="103813"/>
                </a:lnTo>
                <a:lnTo>
                  <a:pt x="65062" y="91554"/>
                </a:lnTo>
                <a:lnTo>
                  <a:pt x="44907" y="71399"/>
                </a:lnTo>
                <a:lnTo>
                  <a:pt x="38685" y="64918"/>
                </a:lnTo>
                <a:lnTo>
                  <a:pt x="33974" y="58874"/>
                </a:lnTo>
                <a:lnTo>
                  <a:pt x="30989" y="52614"/>
                </a:lnTo>
                <a:lnTo>
                  <a:pt x="29946" y="45491"/>
                </a:lnTo>
                <a:lnTo>
                  <a:pt x="29946" y="38569"/>
                </a:lnTo>
                <a:lnTo>
                  <a:pt x="30518" y="31089"/>
                </a:lnTo>
                <a:lnTo>
                  <a:pt x="37426" y="25336"/>
                </a:lnTo>
                <a:lnTo>
                  <a:pt x="86116" y="25336"/>
                </a:lnTo>
                <a:lnTo>
                  <a:pt x="86035" y="24774"/>
                </a:lnTo>
                <a:lnTo>
                  <a:pt x="77947" y="11226"/>
                </a:lnTo>
                <a:lnTo>
                  <a:pt x="64137" y="2860"/>
                </a:lnTo>
                <a:lnTo>
                  <a:pt x="44335" y="0"/>
                </a:lnTo>
                <a:close/>
              </a:path>
              <a:path w="91440" h="194309">
                <a:moveTo>
                  <a:pt x="86116" y="25336"/>
                </a:moveTo>
                <a:lnTo>
                  <a:pt x="37426" y="25336"/>
                </a:lnTo>
                <a:lnTo>
                  <a:pt x="44907" y="25907"/>
                </a:lnTo>
                <a:lnTo>
                  <a:pt x="54698" y="25907"/>
                </a:lnTo>
                <a:lnTo>
                  <a:pt x="59880" y="31089"/>
                </a:lnTo>
                <a:lnTo>
                  <a:pt x="59880" y="58724"/>
                </a:lnTo>
                <a:lnTo>
                  <a:pt x="88671" y="58724"/>
                </a:lnTo>
                <a:lnTo>
                  <a:pt x="88671" y="43179"/>
                </a:lnTo>
                <a:lnTo>
                  <a:pt x="86116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5036" y="801657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25"/>
                </a:lnTo>
              </a:path>
            </a:pathLst>
          </a:custGeom>
          <a:ln w="32245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3006" y="7990667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84645" y="0"/>
                </a:moveTo>
                <a:lnTo>
                  <a:pt x="0" y="0"/>
                </a:lnTo>
                <a:lnTo>
                  <a:pt x="0" y="25907"/>
                </a:lnTo>
                <a:lnTo>
                  <a:pt x="84645" y="25907"/>
                </a:lnTo>
                <a:lnTo>
                  <a:pt x="8464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6850" y="8387691"/>
            <a:ext cx="69850" cy="25400"/>
          </a:xfrm>
          <a:custGeom>
            <a:avLst/>
            <a:gdLst/>
            <a:ahLst/>
            <a:cxnLst/>
            <a:rect l="l" t="t" r="r" b="b"/>
            <a:pathLst>
              <a:path w="69850" h="25400">
                <a:moveTo>
                  <a:pt x="0" y="25399"/>
                </a:moveTo>
                <a:lnTo>
                  <a:pt x="69672" y="25399"/>
                </a:lnTo>
                <a:lnTo>
                  <a:pt x="69672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2688" y="822386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1673">
            <a:solidFill>
              <a:srgbClr val="F09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07460" y="8223862"/>
            <a:ext cx="75565" cy="189865"/>
          </a:xfrm>
          <a:custGeom>
            <a:avLst/>
            <a:gdLst/>
            <a:ahLst/>
            <a:cxnLst/>
            <a:rect l="l" t="t" r="r" b="b"/>
            <a:pathLst>
              <a:path w="75565" h="189865">
                <a:moveTo>
                  <a:pt x="75425" y="0"/>
                </a:moveTo>
                <a:lnTo>
                  <a:pt x="0" y="0"/>
                </a:lnTo>
                <a:lnTo>
                  <a:pt x="0" y="189433"/>
                </a:lnTo>
                <a:lnTo>
                  <a:pt x="75425" y="189433"/>
                </a:lnTo>
                <a:lnTo>
                  <a:pt x="75425" y="163525"/>
                </a:lnTo>
                <a:lnTo>
                  <a:pt x="31673" y="163525"/>
                </a:lnTo>
                <a:lnTo>
                  <a:pt x="31673" y="105943"/>
                </a:lnTo>
                <a:lnTo>
                  <a:pt x="62763" y="105943"/>
                </a:lnTo>
                <a:lnTo>
                  <a:pt x="62763" y="80606"/>
                </a:lnTo>
                <a:lnTo>
                  <a:pt x="31673" y="80606"/>
                </a:lnTo>
                <a:lnTo>
                  <a:pt x="31673" y="25908"/>
                </a:lnTo>
                <a:lnTo>
                  <a:pt x="75425" y="25908"/>
                </a:lnTo>
                <a:lnTo>
                  <a:pt x="754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254" y="8221554"/>
            <a:ext cx="91440" cy="194310"/>
          </a:xfrm>
          <a:custGeom>
            <a:avLst/>
            <a:gdLst/>
            <a:ahLst/>
            <a:cxnLst/>
            <a:rect l="l" t="t" r="r" b="b"/>
            <a:pathLst>
              <a:path w="91440" h="194309">
                <a:moveTo>
                  <a:pt x="29362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723" y="168299"/>
                </a:lnTo>
                <a:lnTo>
                  <a:pt x="10575" y="181954"/>
                </a:lnTo>
                <a:lnTo>
                  <a:pt x="24367" y="190859"/>
                </a:lnTo>
                <a:lnTo>
                  <a:pt x="44907" y="194043"/>
                </a:lnTo>
                <a:lnTo>
                  <a:pt x="65708" y="190760"/>
                </a:lnTo>
                <a:lnTo>
                  <a:pt x="80030" y="181595"/>
                </a:lnTo>
                <a:lnTo>
                  <a:pt x="87973" y="168135"/>
                </a:lnTo>
                <a:lnTo>
                  <a:pt x="33972" y="168135"/>
                </a:lnTo>
                <a:lnTo>
                  <a:pt x="29362" y="161798"/>
                </a:lnTo>
                <a:lnTo>
                  <a:pt x="29362" y="125526"/>
                </a:lnTo>
                <a:close/>
              </a:path>
              <a:path w="91440" h="194309">
                <a:moveTo>
                  <a:pt x="44335" y="0"/>
                </a:moveTo>
                <a:lnTo>
                  <a:pt x="24533" y="3158"/>
                </a:lnTo>
                <a:lnTo>
                  <a:pt x="10723" y="11879"/>
                </a:lnTo>
                <a:lnTo>
                  <a:pt x="2635" y="25026"/>
                </a:lnTo>
                <a:lnTo>
                  <a:pt x="0" y="41465"/>
                </a:lnTo>
                <a:lnTo>
                  <a:pt x="0" y="47790"/>
                </a:lnTo>
                <a:lnTo>
                  <a:pt x="14819" y="86094"/>
                </a:lnTo>
                <a:lnTo>
                  <a:pt x="44907" y="116890"/>
                </a:lnTo>
                <a:lnTo>
                  <a:pt x="51288" y="123466"/>
                </a:lnTo>
                <a:lnTo>
                  <a:pt x="55779" y="129774"/>
                </a:lnTo>
                <a:lnTo>
                  <a:pt x="58435" y="136407"/>
                </a:lnTo>
                <a:lnTo>
                  <a:pt x="59309" y="143954"/>
                </a:lnTo>
                <a:lnTo>
                  <a:pt x="59309" y="161226"/>
                </a:lnTo>
                <a:lnTo>
                  <a:pt x="55854" y="168135"/>
                </a:lnTo>
                <a:lnTo>
                  <a:pt x="87973" y="168135"/>
                </a:lnTo>
                <a:lnTo>
                  <a:pt x="88307" y="167570"/>
                </a:lnTo>
                <a:lnTo>
                  <a:pt x="90970" y="149707"/>
                </a:lnTo>
                <a:lnTo>
                  <a:pt x="90970" y="140500"/>
                </a:lnTo>
                <a:lnTo>
                  <a:pt x="76396" y="103820"/>
                </a:lnTo>
                <a:lnTo>
                  <a:pt x="44907" y="71399"/>
                </a:lnTo>
                <a:lnTo>
                  <a:pt x="38685" y="64924"/>
                </a:lnTo>
                <a:lnTo>
                  <a:pt x="33974" y="58878"/>
                </a:lnTo>
                <a:lnTo>
                  <a:pt x="30989" y="52616"/>
                </a:lnTo>
                <a:lnTo>
                  <a:pt x="29946" y="45491"/>
                </a:lnTo>
                <a:lnTo>
                  <a:pt x="29946" y="38582"/>
                </a:lnTo>
                <a:lnTo>
                  <a:pt x="30518" y="31102"/>
                </a:lnTo>
                <a:lnTo>
                  <a:pt x="37426" y="25336"/>
                </a:lnTo>
                <a:lnTo>
                  <a:pt x="86114" y="25336"/>
                </a:lnTo>
                <a:lnTo>
                  <a:pt x="86035" y="24785"/>
                </a:lnTo>
                <a:lnTo>
                  <a:pt x="77947" y="11233"/>
                </a:lnTo>
                <a:lnTo>
                  <a:pt x="64137" y="2862"/>
                </a:lnTo>
                <a:lnTo>
                  <a:pt x="44335" y="0"/>
                </a:lnTo>
                <a:close/>
              </a:path>
              <a:path w="91440" h="194309">
                <a:moveTo>
                  <a:pt x="86114" y="25336"/>
                </a:moveTo>
                <a:lnTo>
                  <a:pt x="37426" y="25336"/>
                </a:lnTo>
                <a:lnTo>
                  <a:pt x="44907" y="25920"/>
                </a:lnTo>
                <a:lnTo>
                  <a:pt x="54698" y="25920"/>
                </a:lnTo>
                <a:lnTo>
                  <a:pt x="59880" y="31102"/>
                </a:lnTo>
                <a:lnTo>
                  <a:pt x="59880" y="58737"/>
                </a:lnTo>
                <a:lnTo>
                  <a:pt x="88671" y="58737"/>
                </a:lnTo>
                <a:lnTo>
                  <a:pt x="88671" y="43192"/>
                </a:lnTo>
                <a:lnTo>
                  <a:pt x="86114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4018" y="8221554"/>
            <a:ext cx="92075" cy="194310"/>
          </a:xfrm>
          <a:custGeom>
            <a:avLst/>
            <a:gdLst/>
            <a:ahLst/>
            <a:cxnLst/>
            <a:rect l="l" t="t" r="r" b="b"/>
            <a:pathLst>
              <a:path w="92075" h="194309">
                <a:moveTo>
                  <a:pt x="29946" y="125526"/>
                </a:moveTo>
                <a:lnTo>
                  <a:pt x="0" y="125526"/>
                </a:lnTo>
                <a:lnTo>
                  <a:pt x="0" y="150863"/>
                </a:lnTo>
                <a:lnTo>
                  <a:pt x="2814" y="168299"/>
                </a:lnTo>
                <a:lnTo>
                  <a:pt x="10868" y="181954"/>
                </a:lnTo>
                <a:lnTo>
                  <a:pt x="24860" y="190859"/>
                </a:lnTo>
                <a:lnTo>
                  <a:pt x="45491" y="194043"/>
                </a:lnTo>
                <a:lnTo>
                  <a:pt x="66292" y="190760"/>
                </a:lnTo>
                <a:lnTo>
                  <a:pt x="80614" y="181595"/>
                </a:lnTo>
                <a:lnTo>
                  <a:pt x="88558" y="168135"/>
                </a:lnTo>
                <a:lnTo>
                  <a:pt x="34544" y="168135"/>
                </a:lnTo>
                <a:lnTo>
                  <a:pt x="29946" y="161798"/>
                </a:lnTo>
                <a:lnTo>
                  <a:pt x="29946" y="125526"/>
                </a:lnTo>
                <a:close/>
              </a:path>
              <a:path w="92075" h="194309">
                <a:moveTo>
                  <a:pt x="44907" y="0"/>
                </a:moveTo>
                <a:lnTo>
                  <a:pt x="25104" y="3158"/>
                </a:lnTo>
                <a:lnTo>
                  <a:pt x="11295" y="11879"/>
                </a:lnTo>
                <a:lnTo>
                  <a:pt x="3207" y="25026"/>
                </a:lnTo>
                <a:lnTo>
                  <a:pt x="571" y="41465"/>
                </a:lnTo>
                <a:lnTo>
                  <a:pt x="571" y="47790"/>
                </a:lnTo>
                <a:lnTo>
                  <a:pt x="15150" y="86094"/>
                </a:lnTo>
                <a:lnTo>
                  <a:pt x="45491" y="116890"/>
                </a:lnTo>
                <a:lnTo>
                  <a:pt x="51865" y="123466"/>
                </a:lnTo>
                <a:lnTo>
                  <a:pt x="56353" y="129774"/>
                </a:lnTo>
                <a:lnTo>
                  <a:pt x="59007" y="136407"/>
                </a:lnTo>
                <a:lnTo>
                  <a:pt x="59880" y="143954"/>
                </a:lnTo>
                <a:lnTo>
                  <a:pt x="59880" y="161226"/>
                </a:lnTo>
                <a:lnTo>
                  <a:pt x="56426" y="168135"/>
                </a:lnTo>
                <a:lnTo>
                  <a:pt x="88558" y="168135"/>
                </a:lnTo>
                <a:lnTo>
                  <a:pt x="88891" y="167570"/>
                </a:lnTo>
                <a:lnTo>
                  <a:pt x="91554" y="149707"/>
                </a:lnTo>
                <a:lnTo>
                  <a:pt x="91554" y="140500"/>
                </a:lnTo>
                <a:lnTo>
                  <a:pt x="76975" y="103820"/>
                </a:lnTo>
                <a:lnTo>
                  <a:pt x="45491" y="71399"/>
                </a:lnTo>
                <a:lnTo>
                  <a:pt x="39262" y="64924"/>
                </a:lnTo>
                <a:lnTo>
                  <a:pt x="34547" y="58878"/>
                </a:lnTo>
                <a:lnTo>
                  <a:pt x="31561" y="52616"/>
                </a:lnTo>
                <a:lnTo>
                  <a:pt x="30518" y="45491"/>
                </a:lnTo>
                <a:lnTo>
                  <a:pt x="30518" y="38582"/>
                </a:lnTo>
                <a:lnTo>
                  <a:pt x="31089" y="31102"/>
                </a:lnTo>
                <a:lnTo>
                  <a:pt x="37998" y="25336"/>
                </a:lnTo>
                <a:lnTo>
                  <a:pt x="86685" y="25336"/>
                </a:lnTo>
                <a:lnTo>
                  <a:pt x="86607" y="24785"/>
                </a:lnTo>
                <a:lnTo>
                  <a:pt x="78519" y="11233"/>
                </a:lnTo>
                <a:lnTo>
                  <a:pt x="64709" y="2862"/>
                </a:lnTo>
                <a:lnTo>
                  <a:pt x="44907" y="0"/>
                </a:lnTo>
                <a:close/>
              </a:path>
              <a:path w="92075" h="194309">
                <a:moveTo>
                  <a:pt x="86685" y="25336"/>
                </a:moveTo>
                <a:lnTo>
                  <a:pt x="37998" y="25336"/>
                </a:lnTo>
                <a:lnTo>
                  <a:pt x="45491" y="25920"/>
                </a:lnTo>
                <a:lnTo>
                  <a:pt x="55270" y="25920"/>
                </a:lnTo>
                <a:lnTo>
                  <a:pt x="60452" y="31102"/>
                </a:lnTo>
                <a:lnTo>
                  <a:pt x="60452" y="58737"/>
                </a:lnTo>
                <a:lnTo>
                  <a:pt x="89242" y="58737"/>
                </a:lnTo>
                <a:lnTo>
                  <a:pt x="89242" y="43192"/>
                </a:lnTo>
                <a:lnTo>
                  <a:pt x="86685" y="25336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8233" y="8221558"/>
            <a:ext cx="96520" cy="194310"/>
          </a:xfrm>
          <a:custGeom>
            <a:avLst/>
            <a:gdLst/>
            <a:ahLst/>
            <a:cxnLst/>
            <a:rect l="l" t="t" r="r" b="b"/>
            <a:pathLst>
              <a:path w="96519" h="194309">
                <a:moveTo>
                  <a:pt x="47790" y="0"/>
                </a:moveTo>
                <a:lnTo>
                  <a:pt x="26237" y="3877"/>
                </a:lnTo>
                <a:lnTo>
                  <a:pt x="11374" y="14611"/>
                </a:lnTo>
                <a:lnTo>
                  <a:pt x="2771" y="30850"/>
                </a:lnTo>
                <a:lnTo>
                  <a:pt x="0" y="51244"/>
                </a:lnTo>
                <a:lnTo>
                  <a:pt x="0" y="142798"/>
                </a:lnTo>
                <a:lnTo>
                  <a:pt x="2689" y="163193"/>
                </a:lnTo>
                <a:lnTo>
                  <a:pt x="11155" y="179431"/>
                </a:lnTo>
                <a:lnTo>
                  <a:pt x="25990" y="190165"/>
                </a:lnTo>
                <a:lnTo>
                  <a:pt x="47790" y="194043"/>
                </a:lnTo>
                <a:lnTo>
                  <a:pt x="69680" y="190165"/>
                </a:lnTo>
                <a:lnTo>
                  <a:pt x="84716" y="179431"/>
                </a:lnTo>
                <a:lnTo>
                  <a:pt x="90745" y="168135"/>
                </a:lnTo>
                <a:lnTo>
                  <a:pt x="36855" y="168135"/>
                </a:lnTo>
                <a:lnTo>
                  <a:pt x="31673" y="160070"/>
                </a:lnTo>
                <a:lnTo>
                  <a:pt x="31673" y="35128"/>
                </a:lnTo>
                <a:lnTo>
                  <a:pt x="36283" y="27063"/>
                </a:lnTo>
                <a:lnTo>
                  <a:pt x="91378" y="27063"/>
                </a:lnTo>
                <a:lnTo>
                  <a:pt x="84502" y="14397"/>
                </a:lnTo>
                <a:lnTo>
                  <a:pt x="69439" y="3797"/>
                </a:lnTo>
                <a:lnTo>
                  <a:pt x="47790" y="0"/>
                </a:lnTo>
                <a:close/>
              </a:path>
              <a:path w="96519" h="194309">
                <a:moveTo>
                  <a:pt x="91378" y="27063"/>
                </a:moveTo>
                <a:lnTo>
                  <a:pt x="47790" y="27063"/>
                </a:lnTo>
                <a:lnTo>
                  <a:pt x="55259" y="28503"/>
                </a:lnTo>
                <a:lnTo>
                  <a:pt x="60459" y="32535"/>
                </a:lnTo>
                <a:lnTo>
                  <a:pt x="63500" y="38727"/>
                </a:lnTo>
                <a:lnTo>
                  <a:pt x="64490" y="46647"/>
                </a:lnTo>
                <a:lnTo>
                  <a:pt x="64490" y="147980"/>
                </a:lnTo>
                <a:lnTo>
                  <a:pt x="63420" y="155989"/>
                </a:lnTo>
                <a:lnTo>
                  <a:pt x="60245" y="162377"/>
                </a:lnTo>
                <a:lnTo>
                  <a:pt x="55017" y="166605"/>
                </a:lnTo>
                <a:lnTo>
                  <a:pt x="47790" y="168135"/>
                </a:lnTo>
                <a:lnTo>
                  <a:pt x="90745" y="168135"/>
                </a:lnTo>
                <a:lnTo>
                  <a:pt x="93383" y="163193"/>
                </a:lnTo>
                <a:lnTo>
                  <a:pt x="96164" y="142798"/>
                </a:lnTo>
                <a:lnTo>
                  <a:pt x="96164" y="51244"/>
                </a:lnTo>
                <a:lnTo>
                  <a:pt x="93302" y="30609"/>
                </a:lnTo>
                <a:lnTo>
                  <a:pt x="91378" y="27063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08788" y="8223856"/>
            <a:ext cx="92710" cy="189865"/>
          </a:xfrm>
          <a:custGeom>
            <a:avLst/>
            <a:gdLst/>
            <a:ahLst/>
            <a:cxnLst/>
            <a:rect l="l" t="t" r="r" b="b"/>
            <a:pathLst>
              <a:path w="92709" h="189865">
                <a:moveTo>
                  <a:pt x="31673" y="0"/>
                </a:moveTo>
                <a:lnTo>
                  <a:pt x="0" y="0"/>
                </a:lnTo>
                <a:lnTo>
                  <a:pt x="0" y="189445"/>
                </a:lnTo>
                <a:lnTo>
                  <a:pt x="27063" y="189445"/>
                </a:lnTo>
                <a:lnTo>
                  <a:pt x="27063" y="70827"/>
                </a:lnTo>
                <a:lnTo>
                  <a:pt x="53784" y="70827"/>
                </a:lnTo>
                <a:lnTo>
                  <a:pt x="31673" y="0"/>
                </a:lnTo>
                <a:close/>
              </a:path>
              <a:path w="92709" h="189865">
                <a:moveTo>
                  <a:pt x="53784" y="70827"/>
                </a:moveTo>
                <a:lnTo>
                  <a:pt x="27063" y="70827"/>
                </a:lnTo>
                <a:lnTo>
                  <a:pt x="64490" y="189445"/>
                </a:lnTo>
                <a:lnTo>
                  <a:pt x="92125" y="189445"/>
                </a:lnTo>
                <a:lnTo>
                  <a:pt x="92125" y="108826"/>
                </a:lnTo>
                <a:lnTo>
                  <a:pt x="65646" y="108826"/>
                </a:lnTo>
                <a:lnTo>
                  <a:pt x="53784" y="70827"/>
                </a:lnTo>
                <a:close/>
              </a:path>
              <a:path w="92709" h="189865">
                <a:moveTo>
                  <a:pt x="92125" y="0"/>
                </a:moveTo>
                <a:lnTo>
                  <a:pt x="65646" y="0"/>
                </a:lnTo>
                <a:lnTo>
                  <a:pt x="65646" y="108826"/>
                </a:lnTo>
                <a:lnTo>
                  <a:pt x="92125" y="108826"/>
                </a:lnTo>
                <a:lnTo>
                  <a:pt x="92125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81370" y="8387391"/>
            <a:ext cx="256093" cy="2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3831" y="7950941"/>
            <a:ext cx="195769" cy="24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81189" y="7749985"/>
            <a:ext cx="297815" cy="118745"/>
          </a:xfrm>
          <a:custGeom>
            <a:avLst/>
            <a:gdLst/>
            <a:ahLst/>
            <a:cxnLst/>
            <a:rect l="l" t="t" r="r" b="b"/>
            <a:pathLst>
              <a:path w="297815" h="118745">
                <a:moveTo>
                  <a:pt x="238950" y="0"/>
                </a:moveTo>
                <a:lnTo>
                  <a:pt x="0" y="88671"/>
                </a:lnTo>
                <a:lnTo>
                  <a:pt x="74269" y="118618"/>
                </a:lnTo>
                <a:lnTo>
                  <a:pt x="297688" y="32816"/>
                </a:lnTo>
                <a:lnTo>
                  <a:pt x="238950" y="0"/>
                </a:lnTo>
                <a:close/>
              </a:path>
            </a:pathLst>
          </a:custGeom>
          <a:solidFill>
            <a:srgbClr val="F09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429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85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85" y="0"/>
                </a:lnTo>
                <a:lnTo>
                  <a:pt x="645185" y="645223"/>
                </a:lnTo>
                <a:close/>
              </a:path>
            </a:pathLst>
          </a:custGeom>
          <a:solidFill>
            <a:srgbClr val="00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891" y="8095832"/>
            <a:ext cx="113003" cy="130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094" y="8434505"/>
            <a:ext cx="348615" cy="159385"/>
          </a:xfrm>
          <a:custGeom>
            <a:avLst/>
            <a:gdLst/>
            <a:ahLst/>
            <a:cxnLst/>
            <a:rect l="l" t="t" r="r" b="b"/>
            <a:pathLst>
              <a:path w="348614" h="159384">
                <a:moveTo>
                  <a:pt x="330427" y="100850"/>
                </a:moveTo>
                <a:lnTo>
                  <a:pt x="81584" y="100850"/>
                </a:lnTo>
                <a:lnTo>
                  <a:pt x="122076" y="134338"/>
                </a:lnTo>
                <a:lnTo>
                  <a:pt x="149340" y="151534"/>
                </a:lnTo>
                <a:lnTo>
                  <a:pt x="175769" y="157870"/>
                </a:lnTo>
                <a:lnTo>
                  <a:pt x="213753" y="158775"/>
                </a:lnTo>
                <a:lnTo>
                  <a:pt x="264587" y="148154"/>
                </a:lnTo>
                <a:lnTo>
                  <a:pt x="305334" y="123967"/>
                </a:lnTo>
                <a:lnTo>
                  <a:pt x="330427" y="100850"/>
                </a:lnTo>
                <a:close/>
              </a:path>
              <a:path w="348614" h="159384">
                <a:moveTo>
                  <a:pt x="2793" y="279"/>
                </a:moveTo>
                <a:lnTo>
                  <a:pt x="2120" y="279"/>
                </a:lnTo>
                <a:lnTo>
                  <a:pt x="1016" y="342"/>
                </a:lnTo>
                <a:lnTo>
                  <a:pt x="0" y="1409"/>
                </a:lnTo>
                <a:lnTo>
                  <a:pt x="114" y="2362"/>
                </a:lnTo>
                <a:lnTo>
                  <a:pt x="266" y="3276"/>
                </a:lnTo>
                <a:lnTo>
                  <a:pt x="939" y="4279"/>
                </a:lnTo>
                <a:lnTo>
                  <a:pt x="7544" y="16263"/>
                </a:lnTo>
                <a:lnTo>
                  <a:pt x="15487" y="34075"/>
                </a:lnTo>
                <a:lnTo>
                  <a:pt x="22163" y="55766"/>
                </a:lnTo>
                <a:lnTo>
                  <a:pt x="24817" y="78117"/>
                </a:lnTo>
                <a:lnTo>
                  <a:pt x="24930" y="79705"/>
                </a:lnTo>
                <a:lnTo>
                  <a:pt x="22148" y="103087"/>
                </a:lnTo>
                <a:lnTo>
                  <a:pt x="15444" y="124837"/>
                </a:lnTo>
                <a:lnTo>
                  <a:pt x="7485" y="142677"/>
                </a:lnTo>
                <a:lnTo>
                  <a:pt x="901" y="154647"/>
                </a:lnTo>
                <a:lnTo>
                  <a:pt x="241" y="155689"/>
                </a:lnTo>
                <a:lnTo>
                  <a:pt x="114" y="156032"/>
                </a:lnTo>
                <a:lnTo>
                  <a:pt x="114" y="157568"/>
                </a:lnTo>
                <a:lnTo>
                  <a:pt x="977" y="158432"/>
                </a:lnTo>
                <a:lnTo>
                  <a:pt x="2057" y="158534"/>
                </a:lnTo>
                <a:lnTo>
                  <a:pt x="2616" y="158483"/>
                </a:lnTo>
                <a:lnTo>
                  <a:pt x="2984" y="158483"/>
                </a:lnTo>
                <a:lnTo>
                  <a:pt x="37640" y="147367"/>
                </a:lnTo>
                <a:lnTo>
                  <a:pt x="62125" y="127803"/>
                </a:lnTo>
                <a:lnTo>
                  <a:pt x="76737" y="109158"/>
                </a:lnTo>
                <a:lnTo>
                  <a:pt x="81584" y="100850"/>
                </a:lnTo>
                <a:lnTo>
                  <a:pt x="330427" y="100850"/>
                </a:lnTo>
                <a:lnTo>
                  <a:pt x="333816" y="97728"/>
                </a:lnTo>
                <a:lnTo>
                  <a:pt x="342075" y="87845"/>
                </a:lnTo>
                <a:lnTo>
                  <a:pt x="254635" y="87845"/>
                </a:lnTo>
                <a:lnTo>
                  <a:pt x="246282" y="86156"/>
                </a:lnTo>
                <a:lnTo>
                  <a:pt x="239460" y="81551"/>
                </a:lnTo>
                <a:lnTo>
                  <a:pt x="234859" y="74724"/>
                </a:lnTo>
                <a:lnTo>
                  <a:pt x="233172" y="66370"/>
                </a:lnTo>
                <a:lnTo>
                  <a:pt x="234859" y="58019"/>
                </a:lnTo>
                <a:lnTo>
                  <a:pt x="81584" y="57911"/>
                </a:lnTo>
                <a:lnTo>
                  <a:pt x="65926" y="27473"/>
                </a:lnTo>
                <a:lnTo>
                  <a:pt x="52565" y="11329"/>
                </a:lnTo>
                <a:lnTo>
                  <a:pt x="34175" y="4085"/>
                </a:lnTo>
                <a:lnTo>
                  <a:pt x="3428" y="342"/>
                </a:lnTo>
                <a:lnTo>
                  <a:pt x="3124" y="342"/>
                </a:lnTo>
                <a:lnTo>
                  <a:pt x="2793" y="279"/>
                </a:lnTo>
                <a:close/>
              </a:path>
              <a:path w="348614" h="159384">
                <a:moveTo>
                  <a:pt x="316313" y="44919"/>
                </a:moveTo>
                <a:lnTo>
                  <a:pt x="254635" y="44919"/>
                </a:lnTo>
                <a:lnTo>
                  <a:pt x="263007" y="46605"/>
                </a:lnTo>
                <a:lnTo>
                  <a:pt x="269836" y="51201"/>
                </a:lnTo>
                <a:lnTo>
                  <a:pt x="274437" y="58019"/>
                </a:lnTo>
                <a:lnTo>
                  <a:pt x="276123" y="66370"/>
                </a:lnTo>
                <a:lnTo>
                  <a:pt x="274437" y="74724"/>
                </a:lnTo>
                <a:lnTo>
                  <a:pt x="269836" y="81551"/>
                </a:lnTo>
                <a:lnTo>
                  <a:pt x="263007" y="86156"/>
                </a:lnTo>
                <a:lnTo>
                  <a:pt x="254635" y="87845"/>
                </a:lnTo>
                <a:lnTo>
                  <a:pt x="342075" y="87845"/>
                </a:lnTo>
                <a:lnTo>
                  <a:pt x="348081" y="80657"/>
                </a:lnTo>
                <a:lnTo>
                  <a:pt x="348411" y="80200"/>
                </a:lnTo>
                <a:lnTo>
                  <a:pt x="348589" y="79705"/>
                </a:lnTo>
                <a:lnTo>
                  <a:pt x="348513" y="78816"/>
                </a:lnTo>
                <a:lnTo>
                  <a:pt x="348411" y="78587"/>
                </a:lnTo>
                <a:lnTo>
                  <a:pt x="348081" y="78117"/>
                </a:lnTo>
                <a:lnTo>
                  <a:pt x="333816" y="61046"/>
                </a:lnTo>
                <a:lnTo>
                  <a:pt x="316313" y="44919"/>
                </a:lnTo>
                <a:close/>
              </a:path>
              <a:path w="348614" h="159384">
                <a:moveTo>
                  <a:pt x="213753" y="0"/>
                </a:moveTo>
                <a:lnTo>
                  <a:pt x="166163" y="9048"/>
                </a:lnTo>
                <a:lnTo>
                  <a:pt x="123723" y="28955"/>
                </a:lnTo>
                <a:lnTo>
                  <a:pt x="93256" y="48863"/>
                </a:lnTo>
                <a:lnTo>
                  <a:pt x="81584" y="57911"/>
                </a:lnTo>
                <a:lnTo>
                  <a:pt x="234932" y="57911"/>
                </a:lnTo>
                <a:lnTo>
                  <a:pt x="239460" y="51201"/>
                </a:lnTo>
                <a:lnTo>
                  <a:pt x="246282" y="46605"/>
                </a:lnTo>
                <a:lnTo>
                  <a:pt x="254635" y="44919"/>
                </a:lnTo>
                <a:lnTo>
                  <a:pt x="316313" y="44919"/>
                </a:lnTo>
                <a:lnTo>
                  <a:pt x="305334" y="34804"/>
                </a:lnTo>
                <a:lnTo>
                  <a:pt x="264587" y="10619"/>
                </a:lnTo>
                <a:lnTo>
                  <a:pt x="21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2354" y="8297711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10"/>
                </a:moveTo>
                <a:lnTo>
                  <a:pt x="952" y="11010"/>
                </a:lnTo>
                <a:lnTo>
                  <a:pt x="0" y="11963"/>
                </a:lnTo>
                <a:lnTo>
                  <a:pt x="0" y="28384"/>
                </a:lnTo>
                <a:lnTo>
                  <a:pt x="228" y="28930"/>
                </a:lnTo>
                <a:lnTo>
                  <a:pt x="609" y="29286"/>
                </a:lnTo>
                <a:lnTo>
                  <a:pt x="26505" y="42486"/>
                </a:lnTo>
                <a:lnTo>
                  <a:pt x="49449" y="40876"/>
                </a:lnTo>
                <a:lnTo>
                  <a:pt x="67194" y="32049"/>
                </a:lnTo>
                <a:lnTo>
                  <a:pt x="77495" y="23596"/>
                </a:lnTo>
                <a:lnTo>
                  <a:pt x="77825" y="23139"/>
                </a:lnTo>
                <a:lnTo>
                  <a:pt x="78409" y="22783"/>
                </a:lnTo>
                <a:lnTo>
                  <a:pt x="78790" y="22618"/>
                </a:lnTo>
                <a:lnTo>
                  <a:pt x="172364" y="22618"/>
                </a:lnTo>
                <a:lnTo>
                  <a:pt x="172504" y="22491"/>
                </a:lnTo>
                <a:lnTo>
                  <a:pt x="172745" y="22377"/>
                </a:lnTo>
                <a:lnTo>
                  <a:pt x="173012" y="22326"/>
                </a:lnTo>
                <a:lnTo>
                  <a:pt x="346621" y="22326"/>
                </a:lnTo>
                <a:lnTo>
                  <a:pt x="346621" y="19302"/>
                </a:lnTo>
                <a:lnTo>
                  <a:pt x="33915" y="19302"/>
                </a:lnTo>
                <a:lnTo>
                  <a:pt x="15676" y="16387"/>
                </a:lnTo>
                <a:lnTo>
                  <a:pt x="3594" y="11645"/>
                </a:lnTo>
                <a:lnTo>
                  <a:pt x="2844" y="11290"/>
                </a:lnTo>
                <a:lnTo>
                  <a:pt x="2514" y="11099"/>
                </a:lnTo>
                <a:lnTo>
                  <a:pt x="2349" y="11061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23" y="22783"/>
                </a:lnTo>
                <a:lnTo>
                  <a:pt x="268782" y="23139"/>
                </a:lnTo>
                <a:lnTo>
                  <a:pt x="269138" y="23596"/>
                </a:lnTo>
                <a:lnTo>
                  <a:pt x="279431" y="32049"/>
                </a:lnTo>
                <a:lnTo>
                  <a:pt x="297164" y="40876"/>
                </a:lnTo>
                <a:lnTo>
                  <a:pt x="320101" y="42486"/>
                </a:lnTo>
                <a:lnTo>
                  <a:pt x="346011" y="29286"/>
                </a:lnTo>
                <a:lnTo>
                  <a:pt x="346379" y="28930"/>
                </a:lnTo>
                <a:lnTo>
                  <a:pt x="346621" y="28384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64" y="22618"/>
                </a:moveTo>
                <a:lnTo>
                  <a:pt x="79768" y="22618"/>
                </a:lnTo>
                <a:lnTo>
                  <a:pt x="80289" y="22834"/>
                </a:lnTo>
                <a:lnTo>
                  <a:pt x="80746" y="23279"/>
                </a:lnTo>
                <a:lnTo>
                  <a:pt x="110638" y="40445"/>
                </a:lnTo>
                <a:lnTo>
                  <a:pt x="137952" y="40357"/>
                </a:lnTo>
                <a:lnTo>
                  <a:pt x="159386" y="31730"/>
                </a:lnTo>
                <a:lnTo>
                  <a:pt x="171640" y="23279"/>
                </a:lnTo>
                <a:lnTo>
                  <a:pt x="172364" y="22618"/>
                </a:lnTo>
                <a:close/>
              </a:path>
              <a:path w="346710" h="42545">
                <a:moveTo>
                  <a:pt x="346621" y="22326"/>
                </a:moveTo>
                <a:lnTo>
                  <a:pt x="173596" y="22326"/>
                </a:lnTo>
                <a:lnTo>
                  <a:pt x="173888" y="22377"/>
                </a:lnTo>
                <a:lnTo>
                  <a:pt x="174129" y="22491"/>
                </a:lnTo>
                <a:lnTo>
                  <a:pt x="174993" y="23279"/>
                </a:lnTo>
                <a:lnTo>
                  <a:pt x="187246" y="31730"/>
                </a:lnTo>
                <a:lnTo>
                  <a:pt x="208680" y="40357"/>
                </a:lnTo>
                <a:lnTo>
                  <a:pt x="235990" y="40445"/>
                </a:lnTo>
                <a:lnTo>
                  <a:pt x="265849" y="23279"/>
                </a:lnTo>
                <a:lnTo>
                  <a:pt x="266331" y="22834"/>
                </a:lnTo>
                <a:lnTo>
                  <a:pt x="266826" y="22618"/>
                </a:lnTo>
                <a:lnTo>
                  <a:pt x="346621" y="22618"/>
                </a:lnTo>
                <a:lnTo>
                  <a:pt x="346621" y="22326"/>
                </a:lnTo>
                <a:close/>
              </a:path>
              <a:path w="346710" h="42545">
                <a:moveTo>
                  <a:pt x="81114" y="0"/>
                </a:moveTo>
                <a:lnTo>
                  <a:pt x="80581" y="0"/>
                </a:lnTo>
                <a:lnTo>
                  <a:pt x="80224" y="101"/>
                </a:lnTo>
                <a:lnTo>
                  <a:pt x="79997" y="190"/>
                </a:lnTo>
                <a:lnTo>
                  <a:pt x="79730" y="507"/>
                </a:lnTo>
                <a:lnTo>
                  <a:pt x="79095" y="1041"/>
                </a:lnTo>
                <a:lnTo>
                  <a:pt x="55868" y="15737"/>
                </a:lnTo>
                <a:lnTo>
                  <a:pt x="33915" y="19302"/>
                </a:lnTo>
                <a:lnTo>
                  <a:pt x="312696" y="19302"/>
                </a:lnTo>
                <a:lnTo>
                  <a:pt x="299022" y="17082"/>
                </a:lnTo>
                <a:lnTo>
                  <a:pt x="142895" y="17082"/>
                </a:lnTo>
                <a:lnTo>
                  <a:pt x="116316" y="16903"/>
                </a:lnTo>
                <a:lnTo>
                  <a:pt x="95037" y="8866"/>
                </a:lnTo>
                <a:lnTo>
                  <a:pt x="82579" y="914"/>
                </a:lnTo>
                <a:lnTo>
                  <a:pt x="82346" y="571"/>
                </a:lnTo>
                <a:lnTo>
                  <a:pt x="82003" y="279"/>
                </a:lnTo>
                <a:lnTo>
                  <a:pt x="81438" y="76"/>
                </a:lnTo>
                <a:lnTo>
                  <a:pt x="81114" y="0"/>
                </a:lnTo>
                <a:close/>
              </a:path>
              <a:path w="346710" h="42545">
                <a:moveTo>
                  <a:pt x="345693" y="11010"/>
                </a:moveTo>
                <a:lnTo>
                  <a:pt x="344385" y="11010"/>
                </a:lnTo>
                <a:lnTo>
                  <a:pt x="344081" y="11099"/>
                </a:lnTo>
                <a:lnTo>
                  <a:pt x="343407" y="11468"/>
                </a:lnTo>
                <a:lnTo>
                  <a:pt x="343014" y="11645"/>
                </a:lnTo>
                <a:lnTo>
                  <a:pt x="330936" y="16387"/>
                </a:lnTo>
                <a:lnTo>
                  <a:pt x="312696" y="19302"/>
                </a:lnTo>
                <a:lnTo>
                  <a:pt x="346621" y="19302"/>
                </a:lnTo>
                <a:lnTo>
                  <a:pt x="346621" y="11963"/>
                </a:lnTo>
                <a:lnTo>
                  <a:pt x="345693" y="11010"/>
                </a:lnTo>
                <a:close/>
              </a:path>
              <a:path w="346710" h="42545">
                <a:moveTo>
                  <a:pt x="173888" y="279"/>
                </a:moveTo>
                <a:lnTo>
                  <a:pt x="172745" y="279"/>
                </a:lnTo>
                <a:lnTo>
                  <a:pt x="172199" y="571"/>
                </a:lnTo>
                <a:lnTo>
                  <a:pt x="171246" y="1447"/>
                </a:lnTo>
                <a:lnTo>
                  <a:pt x="142895" y="17082"/>
                </a:lnTo>
                <a:lnTo>
                  <a:pt x="203725" y="17082"/>
                </a:lnTo>
                <a:lnTo>
                  <a:pt x="175361" y="1447"/>
                </a:lnTo>
                <a:lnTo>
                  <a:pt x="174815" y="914"/>
                </a:lnTo>
                <a:lnTo>
                  <a:pt x="174421" y="571"/>
                </a:lnTo>
                <a:lnTo>
                  <a:pt x="173888" y="279"/>
                </a:lnTo>
                <a:close/>
              </a:path>
              <a:path w="346710" h="42545">
                <a:moveTo>
                  <a:pt x="266064" y="0"/>
                </a:moveTo>
                <a:lnTo>
                  <a:pt x="265506" y="0"/>
                </a:lnTo>
                <a:lnTo>
                  <a:pt x="265087" y="101"/>
                </a:lnTo>
                <a:lnTo>
                  <a:pt x="264629" y="279"/>
                </a:lnTo>
                <a:lnTo>
                  <a:pt x="264261" y="571"/>
                </a:lnTo>
                <a:lnTo>
                  <a:pt x="264007" y="927"/>
                </a:lnTo>
                <a:lnTo>
                  <a:pt x="251560" y="8866"/>
                </a:lnTo>
                <a:lnTo>
                  <a:pt x="230295" y="16903"/>
                </a:lnTo>
                <a:lnTo>
                  <a:pt x="203725" y="17082"/>
                </a:lnTo>
                <a:lnTo>
                  <a:pt x="299022" y="17082"/>
                </a:lnTo>
                <a:lnTo>
                  <a:pt x="290736" y="15737"/>
                </a:lnTo>
                <a:lnTo>
                  <a:pt x="267500" y="1041"/>
                </a:lnTo>
                <a:lnTo>
                  <a:pt x="266915" y="507"/>
                </a:lnTo>
                <a:lnTo>
                  <a:pt x="266611" y="190"/>
                </a:lnTo>
                <a:lnTo>
                  <a:pt x="266331" y="76"/>
                </a:lnTo>
                <a:lnTo>
                  <a:pt x="266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2360" y="8350966"/>
            <a:ext cx="346710" cy="42545"/>
          </a:xfrm>
          <a:custGeom>
            <a:avLst/>
            <a:gdLst/>
            <a:ahLst/>
            <a:cxnLst/>
            <a:rect l="l" t="t" r="r" b="b"/>
            <a:pathLst>
              <a:path w="346710" h="42545">
                <a:moveTo>
                  <a:pt x="2247" y="11023"/>
                </a:moveTo>
                <a:lnTo>
                  <a:pt x="939" y="11023"/>
                </a:lnTo>
                <a:lnTo>
                  <a:pt x="0" y="11950"/>
                </a:lnTo>
                <a:lnTo>
                  <a:pt x="0" y="28409"/>
                </a:lnTo>
                <a:lnTo>
                  <a:pt x="228" y="28905"/>
                </a:lnTo>
                <a:lnTo>
                  <a:pt x="609" y="29273"/>
                </a:lnTo>
                <a:lnTo>
                  <a:pt x="26505" y="42486"/>
                </a:lnTo>
                <a:lnTo>
                  <a:pt x="49449" y="40879"/>
                </a:lnTo>
                <a:lnTo>
                  <a:pt x="67194" y="32050"/>
                </a:lnTo>
                <a:lnTo>
                  <a:pt x="77495" y="23596"/>
                </a:lnTo>
                <a:lnTo>
                  <a:pt x="77825" y="23177"/>
                </a:lnTo>
                <a:lnTo>
                  <a:pt x="78397" y="22796"/>
                </a:lnTo>
                <a:lnTo>
                  <a:pt x="78778" y="22618"/>
                </a:lnTo>
                <a:lnTo>
                  <a:pt x="172345" y="22618"/>
                </a:lnTo>
                <a:lnTo>
                  <a:pt x="172491" y="22478"/>
                </a:lnTo>
                <a:lnTo>
                  <a:pt x="172745" y="22377"/>
                </a:lnTo>
                <a:lnTo>
                  <a:pt x="173012" y="22339"/>
                </a:lnTo>
                <a:lnTo>
                  <a:pt x="346621" y="22339"/>
                </a:lnTo>
                <a:lnTo>
                  <a:pt x="346621" y="19289"/>
                </a:lnTo>
                <a:lnTo>
                  <a:pt x="33913" y="19289"/>
                </a:lnTo>
                <a:lnTo>
                  <a:pt x="15676" y="16382"/>
                </a:lnTo>
                <a:lnTo>
                  <a:pt x="3594" y="11645"/>
                </a:lnTo>
                <a:lnTo>
                  <a:pt x="2514" y="11112"/>
                </a:lnTo>
                <a:lnTo>
                  <a:pt x="2349" y="11074"/>
                </a:lnTo>
                <a:close/>
              </a:path>
              <a:path w="346710" h="42545">
                <a:moveTo>
                  <a:pt x="346621" y="22618"/>
                </a:moveTo>
                <a:lnTo>
                  <a:pt x="267817" y="22618"/>
                </a:lnTo>
                <a:lnTo>
                  <a:pt x="268287" y="22847"/>
                </a:lnTo>
                <a:lnTo>
                  <a:pt x="268782" y="23177"/>
                </a:lnTo>
                <a:lnTo>
                  <a:pt x="268947" y="23355"/>
                </a:lnTo>
                <a:lnTo>
                  <a:pt x="269125" y="23596"/>
                </a:lnTo>
                <a:lnTo>
                  <a:pt x="279420" y="32050"/>
                </a:lnTo>
                <a:lnTo>
                  <a:pt x="297156" y="40879"/>
                </a:lnTo>
                <a:lnTo>
                  <a:pt x="320094" y="42486"/>
                </a:lnTo>
                <a:lnTo>
                  <a:pt x="345998" y="29273"/>
                </a:lnTo>
                <a:lnTo>
                  <a:pt x="346379" y="28905"/>
                </a:lnTo>
                <a:lnTo>
                  <a:pt x="346621" y="28409"/>
                </a:lnTo>
                <a:lnTo>
                  <a:pt x="346621" y="22618"/>
                </a:lnTo>
                <a:close/>
              </a:path>
              <a:path w="346710" h="42545">
                <a:moveTo>
                  <a:pt x="172345" y="22618"/>
                </a:moveTo>
                <a:lnTo>
                  <a:pt x="79756" y="22618"/>
                </a:lnTo>
                <a:lnTo>
                  <a:pt x="80276" y="22847"/>
                </a:lnTo>
                <a:lnTo>
                  <a:pt x="80746" y="23291"/>
                </a:lnTo>
                <a:lnTo>
                  <a:pt x="110627" y="40431"/>
                </a:lnTo>
                <a:lnTo>
                  <a:pt x="137942" y="40336"/>
                </a:lnTo>
                <a:lnTo>
                  <a:pt x="159383" y="31719"/>
                </a:lnTo>
                <a:lnTo>
                  <a:pt x="171640" y="23291"/>
                </a:lnTo>
                <a:lnTo>
                  <a:pt x="172345" y="22618"/>
                </a:lnTo>
                <a:close/>
              </a:path>
              <a:path w="346710" h="42545">
                <a:moveTo>
                  <a:pt x="346621" y="22339"/>
                </a:moveTo>
                <a:lnTo>
                  <a:pt x="173596" y="22339"/>
                </a:lnTo>
                <a:lnTo>
                  <a:pt x="173888" y="22377"/>
                </a:lnTo>
                <a:lnTo>
                  <a:pt x="174129" y="22478"/>
                </a:lnTo>
                <a:lnTo>
                  <a:pt x="174993" y="23291"/>
                </a:lnTo>
                <a:lnTo>
                  <a:pt x="187239" y="31719"/>
                </a:lnTo>
                <a:lnTo>
                  <a:pt x="208670" y="40336"/>
                </a:lnTo>
                <a:lnTo>
                  <a:pt x="235983" y="40431"/>
                </a:lnTo>
                <a:lnTo>
                  <a:pt x="265874" y="23291"/>
                </a:lnTo>
                <a:lnTo>
                  <a:pt x="266319" y="22847"/>
                </a:lnTo>
                <a:lnTo>
                  <a:pt x="266814" y="22618"/>
                </a:lnTo>
                <a:lnTo>
                  <a:pt x="346621" y="22618"/>
                </a:lnTo>
                <a:lnTo>
                  <a:pt x="346621" y="22339"/>
                </a:lnTo>
                <a:close/>
              </a:path>
              <a:path w="346710" h="42545">
                <a:moveTo>
                  <a:pt x="81102" y="0"/>
                </a:moveTo>
                <a:lnTo>
                  <a:pt x="80568" y="0"/>
                </a:lnTo>
                <a:lnTo>
                  <a:pt x="80276" y="50"/>
                </a:lnTo>
                <a:lnTo>
                  <a:pt x="79997" y="203"/>
                </a:lnTo>
                <a:lnTo>
                  <a:pt x="79647" y="558"/>
                </a:lnTo>
                <a:lnTo>
                  <a:pt x="79082" y="1054"/>
                </a:lnTo>
                <a:lnTo>
                  <a:pt x="55863" y="15726"/>
                </a:lnTo>
                <a:lnTo>
                  <a:pt x="33913" y="19289"/>
                </a:lnTo>
                <a:lnTo>
                  <a:pt x="312686" y="19289"/>
                </a:lnTo>
                <a:lnTo>
                  <a:pt x="299150" y="17093"/>
                </a:lnTo>
                <a:lnTo>
                  <a:pt x="142890" y="17093"/>
                </a:lnTo>
                <a:lnTo>
                  <a:pt x="116311" y="16911"/>
                </a:lnTo>
                <a:lnTo>
                  <a:pt x="95035" y="8873"/>
                </a:lnTo>
                <a:lnTo>
                  <a:pt x="82588" y="939"/>
                </a:lnTo>
                <a:lnTo>
                  <a:pt x="82346" y="558"/>
                </a:lnTo>
                <a:lnTo>
                  <a:pt x="81991" y="266"/>
                </a:lnTo>
                <a:lnTo>
                  <a:pt x="81546" y="152"/>
                </a:lnTo>
                <a:lnTo>
                  <a:pt x="81330" y="50"/>
                </a:lnTo>
                <a:lnTo>
                  <a:pt x="81102" y="0"/>
                </a:lnTo>
                <a:close/>
              </a:path>
              <a:path w="346710" h="42545">
                <a:moveTo>
                  <a:pt x="345681" y="11023"/>
                </a:moveTo>
                <a:lnTo>
                  <a:pt x="344373" y="11023"/>
                </a:lnTo>
                <a:lnTo>
                  <a:pt x="344081" y="11112"/>
                </a:lnTo>
                <a:lnTo>
                  <a:pt x="343014" y="11645"/>
                </a:lnTo>
                <a:lnTo>
                  <a:pt x="330933" y="16382"/>
                </a:lnTo>
                <a:lnTo>
                  <a:pt x="312686" y="19289"/>
                </a:lnTo>
                <a:lnTo>
                  <a:pt x="346621" y="19289"/>
                </a:lnTo>
                <a:lnTo>
                  <a:pt x="346621" y="11950"/>
                </a:lnTo>
                <a:lnTo>
                  <a:pt x="345681" y="11023"/>
                </a:lnTo>
                <a:close/>
              </a:path>
              <a:path w="346710" h="42545">
                <a:moveTo>
                  <a:pt x="173888" y="317"/>
                </a:moveTo>
                <a:lnTo>
                  <a:pt x="172745" y="317"/>
                </a:lnTo>
                <a:lnTo>
                  <a:pt x="172160" y="558"/>
                </a:lnTo>
                <a:lnTo>
                  <a:pt x="171246" y="1460"/>
                </a:lnTo>
                <a:lnTo>
                  <a:pt x="142890" y="17093"/>
                </a:lnTo>
                <a:lnTo>
                  <a:pt x="203719" y="17093"/>
                </a:lnTo>
                <a:lnTo>
                  <a:pt x="175361" y="1460"/>
                </a:lnTo>
                <a:lnTo>
                  <a:pt x="174447" y="558"/>
                </a:lnTo>
                <a:lnTo>
                  <a:pt x="173888" y="317"/>
                </a:lnTo>
                <a:close/>
              </a:path>
              <a:path w="346710" h="42545">
                <a:moveTo>
                  <a:pt x="266052" y="0"/>
                </a:moveTo>
                <a:lnTo>
                  <a:pt x="265493" y="0"/>
                </a:lnTo>
                <a:lnTo>
                  <a:pt x="265264" y="50"/>
                </a:lnTo>
                <a:lnTo>
                  <a:pt x="265074" y="152"/>
                </a:lnTo>
                <a:lnTo>
                  <a:pt x="264617" y="266"/>
                </a:lnTo>
                <a:lnTo>
                  <a:pt x="264248" y="558"/>
                </a:lnTo>
                <a:lnTo>
                  <a:pt x="264007" y="939"/>
                </a:lnTo>
                <a:lnTo>
                  <a:pt x="251558" y="8873"/>
                </a:lnTo>
                <a:lnTo>
                  <a:pt x="230290" y="16911"/>
                </a:lnTo>
                <a:lnTo>
                  <a:pt x="203719" y="17093"/>
                </a:lnTo>
                <a:lnTo>
                  <a:pt x="299150" y="17093"/>
                </a:lnTo>
                <a:lnTo>
                  <a:pt x="290725" y="15726"/>
                </a:lnTo>
                <a:lnTo>
                  <a:pt x="267500" y="1054"/>
                </a:lnTo>
                <a:lnTo>
                  <a:pt x="266611" y="203"/>
                </a:lnTo>
                <a:lnTo>
                  <a:pt x="266319" y="50"/>
                </a:lnTo>
                <a:lnTo>
                  <a:pt x="26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314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4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3880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90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8657" y="8095612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4"/>
                </a:lnTo>
                <a:lnTo>
                  <a:pt x="17729" y="29464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3390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90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114" y="8095612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21691" y="0"/>
                </a:moveTo>
                <a:lnTo>
                  <a:pt x="0" y="0"/>
                </a:lnTo>
                <a:lnTo>
                  <a:pt x="0" y="52717"/>
                </a:lnTo>
                <a:lnTo>
                  <a:pt x="22631" y="52717"/>
                </a:lnTo>
                <a:lnTo>
                  <a:pt x="25971" y="48602"/>
                </a:lnTo>
                <a:lnTo>
                  <a:pt x="25971" y="45491"/>
                </a:lnTo>
                <a:lnTo>
                  <a:pt x="8864" y="45491"/>
                </a:lnTo>
                <a:lnTo>
                  <a:pt x="8864" y="29006"/>
                </a:lnTo>
                <a:lnTo>
                  <a:pt x="25747" y="29006"/>
                </a:lnTo>
                <a:lnTo>
                  <a:pt x="23799" y="26352"/>
                </a:lnTo>
                <a:lnTo>
                  <a:pt x="19367" y="25349"/>
                </a:lnTo>
                <a:lnTo>
                  <a:pt x="23012" y="24180"/>
                </a:lnTo>
                <a:lnTo>
                  <a:pt x="24151" y="22237"/>
                </a:lnTo>
                <a:lnTo>
                  <a:pt x="8864" y="22237"/>
                </a:lnTo>
                <a:lnTo>
                  <a:pt x="8864" y="7226"/>
                </a:lnTo>
                <a:lnTo>
                  <a:pt x="24650" y="7226"/>
                </a:lnTo>
                <a:lnTo>
                  <a:pt x="24650" y="4114"/>
                </a:lnTo>
                <a:lnTo>
                  <a:pt x="21691" y="0"/>
                </a:lnTo>
                <a:close/>
              </a:path>
              <a:path w="26035" h="53340">
                <a:moveTo>
                  <a:pt x="25747" y="29006"/>
                </a:moveTo>
                <a:lnTo>
                  <a:pt x="15786" y="29006"/>
                </a:lnTo>
                <a:lnTo>
                  <a:pt x="17106" y="30480"/>
                </a:lnTo>
                <a:lnTo>
                  <a:pt x="17106" y="44005"/>
                </a:lnTo>
                <a:lnTo>
                  <a:pt x="15709" y="45491"/>
                </a:lnTo>
                <a:lnTo>
                  <a:pt x="25971" y="45491"/>
                </a:lnTo>
                <a:lnTo>
                  <a:pt x="25971" y="29311"/>
                </a:lnTo>
                <a:lnTo>
                  <a:pt x="25747" y="29006"/>
                </a:lnTo>
                <a:close/>
              </a:path>
              <a:path w="26035" h="53340">
                <a:moveTo>
                  <a:pt x="24650" y="7226"/>
                </a:moveTo>
                <a:lnTo>
                  <a:pt x="14859" y="7226"/>
                </a:lnTo>
                <a:lnTo>
                  <a:pt x="16179" y="8623"/>
                </a:lnTo>
                <a:lnTo>
                  <a:pt x="16179" y="20764"/>
                </a:lnTo>
                <a:lnTo>
                  <a:pt x="14859" y="22237"/>
                </a:lnTo>
                <a:lnTo>
                  <a:pt x="24151" y="22237"/>
                </a:lnTo>
                <a:lnTo>
                  <a:pt x="24650" y="21386"/>
                </a:lnTo>
                <a:lnTo>
                  <a:pt x="2465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0903" y="809561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4"/>
                </a:lnTo>
                <a:lnTo>
                  <a:pt x="17653" y="29464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7426" y="8095612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0295" y="8094984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3"/>
                </a:lnTo>
                <a:lnTo>
                  <a:pt x="8864" y="9652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2"/>
                </a:lnTo>
                <a:lnTo>
                  <a:pt x="17957" y="44323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0240" y="809560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2" y="20142"/>
                </a:moveTo>
                <a:lnTo>
                  <a:pt x="20447" y="20142"/>
                </a:lnTo>
                <a:lnTo>
                  <a:pt x="25654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2" y="20142"/>
                </a:lnTo>
                <a:close/>
              </a:path>
              <a:path w="41275" h="53340">
                <a:moveTo>
                  <a:pt x="24409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2" y="20142"/>
                </a:lnTo>
                <a:lnTo>
                  <a:pt x="24409" y="0"/>
                </a:lnTo>
                <a:close/>
              </a:path>
              <a:path w="41275" h="53340">
                <a:moveTo>
                  <a:pt x="40894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088" y="8172998"/>
            <a:ext cx="41275" cy="53340"/>
          </a:xfrm>
          <a:custGeom>
            <a:avLst/>
            <a:gdLst/>
            <a:ahLst/>
            <a:cxnLst/>
            <a:rect l="l" t="t" r="r" b="b"/>
            <a:pathLst>
              <a:path w="41275" h="53340">
                <a:moveTo>
                  <a:pt x="8547" y="0"/>
                </a:moveTo>
                <a:lnTo>
                  <a:pt x="0" y="0"/>
                </a:lnTo>
                <a:lnTo>
                  <a:pt x="7073" y="52717"/>
                </a:lnTo>
                <a:lnTo>
                  <a:pt x="15392" y="52717"/>
                </a:lnTo>
                <a:lnTo>
                  <a:pt x="18338" y="33439"/>
                </a:lnTo>
                <a:lnTo>
                  <a:pt x="12674" y="33439"/>
                </a:lnTo>
                <a:lnTo>
                  <a:pt x="8547" y="0"/>
                </a:lnTo>
                <a:close/>
              </a:path>
              <a:path w="41275" h="53340">
                <a:moveTo>
                  <a:pt x="27367" y="20142"/>
                </a:moveTo>
                <a:lnTo>
                  <a:pt x="20446" y="20142"/>
                </a:lnTo>
                <a:lnTo>
                  <a:pt x="25653" y="52717"/>
                </a:lnTo>
                <a:lnTo>
                  <a:pt x="34061" y="52717"/>
                </a:lnTo>
                <a:lnTo>
                  <a:pt x="36560" y="33439"/>
                </a:lnTo>
                <a:lnTo>
                  <a:pt x="29311" y="33439"/>
                </a:lnTo>
                <a:lnTo>
                  <a:pt x="27367" y="20142"/>
                </a:lnTo>
                <a:close/>
              </a:path>
              <a:path w="41275" h="53340">
                <a:moveTo>
                  <a:pt x="24422" y="0"/>
                </a:moveTo>
                <a:lnTo>
                  <a:pt x="17183" y="0"/>
                </a:lnTo>
                <a:lnTo>
                  <a:pt x="12750" y="33439"/>
                </a:lnTo>
                <a:lnTo>
                  <a:pt x="18338" y="33439"/>
                </a:lnTo>
                <a:lnTo>
                  <a:pt x="20370" y="20142"/>
                </a:lnTo>
                <a:lnTo>
                  <a:pt x="27367" y="20142"/>
                </a:lnTo>
                <a:lnTo>
                  <a:pt x="24422" y="0"/>
                </a:lnTo>
                <a:close/>
              </a:path>
              <a:path w="41275" h="53340">
                <a:moveTo>
                  <a:pt x="40893" y="0"/>
                </a:moveTo>
                <a:lnTo>
                  <a:pt x="33439" y="0"/>
                </a:lnTo>
                <a:lnTo>
                  <a:pt x="29387" y="33439"/>
                </a:lnTo>
                <a:lnTo>
                  <a:pt x="36560" y="33439"/>
                </a:lnTo>
                <a:lnTo>
                  <a:pt x="4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142" y="817300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8" y="36004"/>
                </a:lnTo>
                <a:lnTo>
                  <a:pt x="11125" y="36004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6004"/>
                </a:lnTo>
                <a:lnTo>
                  <a:pt x="26918" y="36004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533" y="8173002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30" h="53340">
                <a:moveTo>
                  <a:pt x="16256" y="7226"/>
                </a:moveTo>
                <a:lnTo>
                  <a:pt x="7315" y="7226"/>
                </a:lnTo>
                <a:lnTo>
                  <a:pt x="7315" y="52717"/>
                </a:lnTo>
                <a:lnTo>
                  <a:pt x="16256" y="52717"/>
                </a:lnTo>
                <a:lnTo>
                  <a:pt x="16256" y="7226"/>
                </a:lnTo>
                <a:close/>
              </a:path>
              <a:path w="24130" h="53340">
                <a:moveTo>
                  <a:pt x="23558" y="0"/>
                </a:moveTo>
                <a:lnTo>
                  <a:pt x="0" y="0"/>
                </a:lnTo>
                <a:lnTo>
                  <a:pt x="0" y="7226"/>
                </a:lnTo>
                <a:lnTo>
                  <a:pt x="23558" y="7226"/>
                </a:lnTo>
                <a:lnTo>
                  <a:pt x="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5217" y="8173002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118" y="8172999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1856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8536"/>
                </a:lnTo>
                <a:lnTo>
                  <a:pt x="19090" y="28536"/>
                </a:lnTo>
                <a:lnTo>
                  <a:pt x="23101" y="27609"/>
                </a:lnTo>
                <a:lnTo>
                  <a:pt x="25120" y="24256"/>
                </a:lnTo>
                <a:lnTo>
                  <a:pt x="25120" y="23634"/>
                </a:lnTo>
                <a:lnTo>
                  <a:pt x="8864" y="23634"/>
                </a:lnTo>
                <a:lnTo>
                  <a:pt x="8864" y="7238"/>
                </a:lnTo>
                <a:lnTo>
                  <a:pt x="25120" y="7238"/>
                </a:lnTo>
                <a:lnTo>
                  <a:pt x="25120" y="4432"/>
                </a:lnTo>
                <a:lnTo>
                  <a:pt x="21856" y="0"/>
                </a:lnTo>
                <a:close/>
              </a:path>
              <a:path w="26669" h="53340">
                <a:moveTo>
                  <a:pt x="19090" y="28536"/>
                </a:moveTo>
                <a:lnTo>
                  <a:pt x="8864" y="28536"/>
                </a:lnTo>
                <a:lnTo>
                  <a:pt x="17183" y="52717"/>
                </a:lnTo>
                <a:lnTo>
                  <a:pt x="26517" y="52717"/>
                </a:lnTo>
                <a:lnTo>
                  <a:pt x="18046" y="28778"/>
                </a:lnTo>
                <a:lnTo>
                  <a:pt x="19090" y="28536"/>
                </a:lnTo>
                <a:close/>
              </a:path>
              <a:path w="26669" h="53340">
                <a:moveTo>
                  <a:pt x="25120" y="7238"/>
                </a:moveTo>
                <a:lnTo>
                  <a:pt x="14859" y="7238"/>
                </a:lnTo>
                <a:lnTo>
                  <a:pt x="16179" y="8635"/>
                </a:lnTo>
                <a:lnTo>
                  <a:pt x="16179" y="22085"/>
                </a:lnTo>
                <a:lnTo>
                  <a:pt x="14859" y="23634"/>
                </a:lnTo>
                <a:lnTo>
                  <a:pt x="25120" y="23634"/>
                </a:lnTo>
                <a:lnTo>
                  <a:pt x="25120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0143" y="804157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645198" y="645223"/>
                </a:moveTo>
                <a:lnTo>
                  <a:pt x="0" y="645223"/>
                </a:lnTo>
                <a:lnTo>
                  <a:pt x="0" y="0"/>
                </a:lnTo>
                <a:lnTo>
                  <a:pt x="645198" y="0"/>
                </a:lnTo>
                <a:lnTo>
                  <a:pt x="645198" y="645223"/>
                </a:lnTo>
                <a:close/>
              </a:path>
            </a:pathLst>
          </a:custGeom>
          <a:solidFill>
            <a:srgbClr val="41A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388" y="8095581"/>
            <a:ext cx="111851" cy="13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160" y="84778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5">
                <a:moveTo>
                  <a:pt x="21234" y="0"/>
                </a:moveTo>
                <a:lnTo>
                  <a:pt x="647" y="0"/>
                </a:lnTo>
                <a:lnTo>
                  <a:pt x="0" y="634"/>
                </a:lnTo>
                <a:lnTo>
                  <a:pt x="0" y="49212"/>
                </a:lnTo>
                <a:lnTo>
                  <a:pt x="647" y="49834"/>
                </a:lnTo>
                <a:lnTo>
                  <a:pt x="21234" y="49834"/>
                </a:lnTo>
                <a:lnTo>
                  <a:pt x="21869" y="49212"/>
                </a:lnTo>
                <a:lnTo>
                  <a:pt x="21869" y="635"/>
                </a:lnTo>
                <a:lnTo>
                  <a:pt x="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4651" y="855926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74688" y="85484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4651" y="859732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4651" y="858653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>
                <a:moveTo>
                  <a:pt x="0" y="0"/>
                </a:moveTo>
                <a:lnTo>
                  <a:pt x="316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6677" y="8415595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80" h="28575">
                <a:moveTo>
                  <a:pt x="88328" y="13271"/>
                </a:moveTo>
                <a:lnTo>
                  <a:pt x="17805" y="13271"/>
                </a:lnTo>
                <a:lnTo>
                  <a:pt x="23873" y="13733"/>
                </a:lnTo>
                <a:lnTo>
                  <a:pt x="31710" y="15633"/>
                </a:lnTo>
                <a:lnTo>
                  <a:pt x="40663" y="19738"/>
                </a:lnTo>
                <a:lnTo>
                  <a:pt x="50102" y="26822"/>
                </a:lnTo>
                <a:lnTo>
                  <a:pt x="50368" y="27063"/>
                </a:lnTo>
                <a:lnTo>
                  <a:pt x="51079" y="27800"/>
                </a:lnTo>
                <a:lnTo>
                  <a:pt x="52057" y="28193"/>
                </a:lnTo>
                <a:lnTo>
                  <a:pt x="54089" y="28193"/>
                </a:lnTo>
                <a:lnTo>
                  <a:pt x="55105" y="27787"/>
                </a:lnTo>
                <a:lnTo>
                  <a:pt x="56023" y="26809"/>
                </a:lnTo>
                <a:lnTo>
                  <a:pt x="65483" y="19733"/>
                </a:lnTo>
                <a:lnTo>
                  <a:pt x="74441" y="15630"/>
                </a:lnTo>
                <a:lnTo>
                  <a:pt x="82266" y="13733"/>
                </a:lnTo>
                <a:lnTo>
                  <a:pt x="88328" y="13271"/>
                </a:lnTo>
                <a:close/>
              </a:path>
              <a:path w="106680" h="28575">
                <a:moveTo>
                  <a:pt x="25996" y="12"/>
                </a:moveTo>
                <a:lnTo>
                  <a:pt x="0" y="11912"/>
                </a:lnTo>
                <a:lnTo>
                  <a:pt x="0" y="15214"/>
                </a:lnTo>
                <a:lnTo>
                  <a:pt x="279" y="16001"/>
                </a:lnTo>
                <a:lnTo>
                  <a:pt x="889" y="16522"/>
                </a:lnTo>
                <a:lnTo>
                  <a:pt x="1574" y="17030"/>
                </a:lnTo>
                <a:lnTo>
                  <a:pt x="2286" y="17233"/>
                </a:lnTo>
                <a:lnTo>
                  <a:pt x="3098" y="17030"/>
                </a:lnTo>
                <a:lnTo>
                  <a:pt x="3505" y="16954"/>
                </a:lnTo>
                <a:lnTo>
                  <a:pt x="4267" y="16675"/>
                </a:lnTo>
                <a:lnTo>
                  <a:pt x="4813" y="16332"/>
                </a:lnTo>
                <a:lnTo>
                  <a:pt x="5257" y="15887"/>
                </a:lnTo>
                <a:lnTo>
                  <a:pt x="6896" y="14782"/>
                </a:lnTo>
                <a:lnTo>
                  <a:pt x="11379" y="13271"/>
                </a:lnTo>
                <a:lnTo>
                  <a:pt x="106451" y="13271"/>
                </a:lnTo>
                <a:lnTo>
                  <a:pt x="106331" y="11912"/>
                </a:lnTo>
                <a:lnTo>
                  <a:pt x="106146" y="11480"/>
                </a:lnTo>
                <a:lnTo>
                  <a:pt x="105613" y="10972"/>
                </a:lnTo>
                <a:lnTo>
                  <a:pt x="104688" y="10223"/>
                </a:lnTo>
                <a:lnTo>
                  <a:pt x="53098" y="10223"/>
                </a:lnTo>
                <a:lnTo>
                  <a:pt x="49005" y="7336"/>
                </a:lnTo>
                <a:lnTo>
                  <a:pt x="42857" y="3970"/>
                </a:lnTo>
                <a:lnTo>
                  <a:pt x="35055" y="1177"/>
                </a:lnTo>
                <a:lnTo>
                  <a:pt x="25996" y="12"/>
                </a:lnTo>
                <a:close/>
              </a:path>
              <a:path w="106680" h="28575">
                <a:moveTo>
                  <a:pt x="106451" y="13271"/>
                </a:moveTo>
                <a:lnTo>
                  <a:pt x="94792" y="13271"/>
                </a:lnTo>
                <a:lnTo>
                  <a:pt x="99263" y="14782"/>
                </a:lnTo>
                <a:lnTo>
                  <a:pt x="100914" y="15887"/>
                </a:lnTo>
                <a:lnTo>
                  <a:pt x="103720" y="17195"/>
                </a:lnTo>
                <a:lnTo>
                  <a:pt x="104482" y="17005"/>
                </a:lnTo>
                <a:lnTo>
                  <a:pt x="105638" y="16675"/>
                </a:lnTo>
                <a:lnTo>
                  <a:pt x="106451" y="15633"/>
                </a:lnTo>
                <a:lnTo>
                  <a:pt x="106451" y="13271"/>
                </a:lnTo>
                <a:close/>
              </a:path>
              <a:path w="106680" h="28575">
                <a:moveTo>
                  <a:pt x="80149" y="0"/>
                </a:moveTo>
                <a:lnTo>
                  <a:pt x="71163" y="1149"/>
                </a:lnTo>
                <a:lnTo>
                  <a:pt x="63399" y="3916"/>
                </a:lnTo>
                <a:lnTo>
                  <a:pt x="57170" y="7336"/>
                </a:lnTo>
                <a:lnTo>
                  <a:pt x="53098" y="10223"/>
                </a:lnTo>
                <a:lnTo>
                  <a:pt x="104688" y="10223"/>
                </a:lnTo>
                <a:lnTo>
                  <a:pt x="99703" y="6182"/>
                </a:lnTo>
                <a:lnTo>
                  <a:pt x="93476" y="2752"/>
                </a:lnTo>
                <a:lnTo>
                  <a:pt x="86910" y="685"/>
                </a:lnTo>
                <a:lnTo>
                  <a:pt x="80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5581" y="8297975"/>
            <a:ext cx="290487" cy="16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6324" y="8095615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0584" y="8095615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40">
                <a:moveTo>
                  <a:pt x="0" y="52717"/>
                </a:moveTo>
                <a:lnTo>
                  <a:pt x="8864" y="52717"/>
                </a:lnTo>
                <a:lnTo>
                  <a:pt x="8864" y="0"/>
                </a:lnTo>
                <a:lnTo>
                  <a:pt x="0" y="0"/>
                </a:lnTo>
                <a:lnTo>
                  <a:pt x="0" y="5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56147" y="8095615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40">
                <a:moveTo>
                  <a:pt x="20764" y="0"/>
                </a:moveTo>
                <a:lnTo>
                  <a:pt x="0" y="0"/>
                </a:lnTo>
                <a:lnTo>
                  <a:pt x="0" y="52717"/>
                </a:lnTo>
                <a:lnTo>
                  <a:pt x="8864" y="52717"/>
                </a:lnTo>
                <a:lnTo>
                  <a:pt x="8864" y="29463"/>
                </a:lnTo>
                <a:lnTo>
                  <a:pt x="17729" y="29463"/>
                </a:lnTo>
                <a:lnTo>
                  <a:pt x="17729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0764" y="7226"/>
                </a:lnTo>
                <a:lnTo>
                  <a:pt x="20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502" y="8095615"/>
            <a:ext cx="21590" cy="53340"/>
          </a:xfrm>
          <a:custGeom>
            <a:avLst/>
            <a:gdLst/>
            <a:ahLst/>
            <a:cxnLst/>
            <a:rect l="l" t="t" r="r" b="b"/>
            <a:pathLst>
              <a:path w="21589" h="53340">
                <a:moveTo>
                  <a:pt x="21145" y="0"/>
                </a:moveTo>
                <a:lnTo>
                  <a:pt x="0" y="0"/>
                </a:lnTo>
                <a:lnTo>
                  <a:pt x="0" y="52717"/>
                </a:lnTo>
                <a:lnTo>
                  <a:pt x="21145" y="52717"/>
                </a:lnTo>
                <a:lnTo>
                  <a:pt x="21145" y="45491"/>
                </a:lnTo>
                <a:lnTo>
                  <a:pt x="8864" y="45491"/>
                </a:lnTo>
                <a:lnTo>
                  <a:pt x="8864" y="29463"/>
                </a:lnTo>
                <a:lnTo>
                  <a:pt x="17653" y="29463"/>
                </a:lnTo>
                <a:lnTo>
                  <a:pt x="17653" y="22313"/>
                </a:lnTo>
                <a:lnTo>
                  <a:pt x="8864" y="22313"/>
                </a:lnTo>
                <a:lnTo>
                  <a:pt x="8864" y="7226"/>
                </a:lnTo>
                <a:lnTo>
                  <a:pt x="21145" y="7226"/>
                </a:lnTo>
                <a:lnTo>
                  <a:pt x="2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6260" y="817246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2783" y="0"/>
                </a:moveTo>
                <a:lnTo>
                  <a:pt x="4038" y="0"/>
                </a:lnTo>
                <a:lnTo>
                  <a:pt x="0" y="5994"/>
                </a:lnTo>
                <a:lnTo>
                  <a:pt x="0" y="47904"/>
                </a:lnTo>
                <a:lnTo>
                  <a:pt x="4038" y="53962"/>
                </a:lnTo>
                <a:lnTo>
                  <a:pt x="22783" y="53962"/>
                </a:lnTo>
                <a:lnTo>
                  <a:pt x="26822" y="47904"/>
                </a:lnTo>
                <a:lnTo>
                  <a:pt x="26822" y="46583"/>
                </a:lnTo>
                <a:lnTo>
                  <a:pt x="10261" y="46583"/>
                </a:lnTo>
                <a:lnTo>
                  <a:pt x="8864" y="44322"/>
                </a:lnTo>
                <a:lnTo>
                  <a:pt x="8864" y="9651"/>
                </a:lnTo>
                <a:lnTo>
                  <a:pt x="10261" y="7391"/>
                </a:lnTo>
                <a:lnTo>
                  <a:pt x="26822" y="7391"/>
                </a:lnTo>
                <a:lnTo>
                  <a:pt x="26822" y="5994"/>
                </a:lnTo>
                <a:lnTo>
                  <a:pt x="22783" y="0"/>
                </a:lnTo>
                <a:close/>
              </a:path>
              <a:path w="27305" h="53975">
                <a:moveTo>
                  <a:pt x="26822" y="7391"/>
                </a:moveTo>
                <a:lnTo>
                  <a:pt x="16560" y="7391"/>
                </a:lnTo>
                <a:lnTo>
                  <a:pt x="17957" y="9651"/>
                </a:lnTo>
                <a:lnTo>
                  <a:pt x="17957" y="44322"/>
                </a:lnTo>
                <a:lnTo>
                  <a:pt x="16560" y="46583"/>
                </a:lnTo>
                <a:lnTo>
                  <a:pt x="26822" y="46583"/>
                </a:lnTo>
                <a:lnTo>
                  <a:pt x="26822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47993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2794" y="8173087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40">
                <a:moveTo>
                  <a:pt x="8864" y="0"/>
                </a:moveTo>
                <a:lnTo>
                  <a:pt x="0" y="0"/>
                </a:lnTo>
                <a:lnTo>
                  <a:pt x="0" y="52717"/>
                </a:lnTo>
                <a:lnTo>
                  <a:pt x="19443" y="52717"/>
                </a:lnTo>
                <a:lnTo>
                  <a:pt x="19443" y="45491"/>
                </a:lnTo>
                <a:lnTo>
                  <a:pt x="8864" y="45491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4655" y="8173088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>
                <a:moveTo>
                  <a:pt x="20066" y="0"/>
                </a:moveTo>
                <a:lnTo>
                  <a:pt x="9956" y="0"/>
                </a:lnTo>
                <a:lnTo>
                  <a:pt x="0" y="52717"/>
                </a:lnTo>
                <a:lnTo>
                  <a:pt x="8394" y="52717"/>
                </a:lnTo>
                <a:lnTo>
                  <a:pt x="9956" y="43078"/>
                </a:lnTo>
                <a:lnTo>
                  <a:pt x="28264" y="43078"/>
                </a:lnTo>
                <a:lnTo>
                  <a:pt x="26915" y="35991"/>
                </a:lnTo>
                <a:lnTo>
                  <a:pt x="11125" y="35991"/>
                </a:lnTo>
                <a:lnTo>
                  <a:pt x="14617" y="14846"/>
                </a:lnTo>
                <a:lnTo>
                  <a:pt x="22891" y="14846"/>
                </a:lnTo>
                <a:lnTo>
                  <a:pt x="20066" y="0"/>
                </a:lnTo>
                <a:close/>
              </a:path>
              <a:path w="30480" h="53340">
                <a:moveTo>
                  <a:pt x="28264" y="43078"/>
                </a:moveTo>
                <a:lnTo>
                  <a:pt x="19367" y="43078"/>
                </a:lnTo>
                <a:lnTo>
                  <a:pt x="20993" y="52717"/>
                </a:lnTo>
                <a:lnTo>
                  <a:pt x="30099" y="52717"/>
                </a:lnTo>
                <a:lnTo>
                  <a:pt x="28264" y="43078"/>
                </a:lnTo>
                <a:close/>
              </a:path>
              <a:path w="30480" h="53340">
                <a:moveTo>
                  <a:pt x="22891" y="14846"/>
                </a:moveTo>
                <a:lnTo>
                  <a:pt x="14693" y="14846"/>
                </a:lnTo>
                <a:lnTo>
                  <a:pt x="18199" y="35991"/>
                </a:lnTo>
                <a:lnTo>
                  <a:pt x="26915" y="35991"/>
                </a:lnTo>
                <a:lnTo>
                  <a:pt x="22891" y="1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329" y="8173084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40">
                <a:moveTo>
                  <a:pt x="8712" y="0"/>
                </a:moveTo>
                <a:lnTo>
                  <a:pt x="0" y="0"/>
                </a:lnTo>
                <a:lnTo>
                  <a:pt x="0" y="52717"/>
                </a:lnTo>
                <a:lnTo>
                  <a:pt x="7467" y="52717"/>
                </a:lnTo>
                <a:lnTo>
                  <a:pt x="7467" y="19596"/>
                </a:lnTo>
                <a:lnTo>
                  <a:pt x="14906" y="19596"/>
                </a:lnTo>
                <a:lnTo>
                  <a:pt x="8712" y="0"/>
                </a:lnTo>
                <a:close/>
              </a:path>
              <a:path w="26035" h="53340">
                <a:moveTo>
                  <a:pt x="14906" y="19596"/>
                </a:moveTo>
                <a:lnTo>
                  <a:pt x="7467" y="19596"/>
                </a:lnTo>
                <a:lnTo>
                  <a:pt x="17881" y="52717"/>
                </a:lnTo>
                <a:lnTo>
                  <a:pt x="25666" y="52717"/>
                </a:lnTo>
                <a:lnTo>
                  <a:pt x="25666" y="30251"/>
                </a:lnTo>
                <a:lnTo>
                  <a:pt x="18275" y="30251"/>
                </a:lnTo>
                <a:lnTo>
                  <a:pt x="14906" y="19596"/>
                </a:lnTo>
                <a:close/>
              </a:path>
              <a:path w="26035" h="53340">
                <a:moveTo>
                  <a:pt x="25666" y="0"/>
                </a:moveTo>
                <a:lnTo>
                  <a:pt x="18275" y="0"/>
                </a:lnTo>
                <a:lnTo>
                  <a:pt x="18275" y="30251"/>
                </a:lnTo>
                <a:lnTo>
                  <a:pt x="25666" y="30251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9675" y="8173092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69" h="53340">
                <a:moveTo>
                  <a:pt x="23177" y="0"/>
                </a:moveTo>
                <a:lnTo>
                  <a:pt x="0" y="0"/>
                </a:lnTo>
                <a:lnTo>
                  <a:pt x="0" y="52717"/>
                </a:lnTo>
                <a:lnTo>
                  <a:pt x="23177" y="52717"/>
                </a:lnTo>
                <a:lnTo>
                  <a:pt x="26517" y="46647"/>
                </a:lnTo>
                <a:lnTo>
                  <a:pt x="26517" y="45478"/>
                </a:lnTo>
                <a:lnTo>
                  <a:pt x="8864" y="45478"/>
                </a:lnTo>
                <a:lnTo>
                  <a:pt x="8864" y="7226"/>
                </a:lnTo>
                <a:lnTo>
                  <a:pt x="26517" y="7226"/>
                </a:lnTo>
                <a:lnTo>
                  <a:pt x="26517" y="5981"/>
                </a:lnTo>
                <a:lnTo>
                  <a:pt x="23177" y="0"/>
                </a:lnTo>
                <a:close/>
              </a:path>
              <a:path w="26669" h="53340">
                <a:moveTo>
                  <a:pt x="26517" y="7226"/>
                </a:moveTo>
                <a:lnTo>
                  <a:pt x="16255" y="7226"/>
                </a:lnTo>
                <a:lnTo>
                  <a:pt x="17652" y="9397"/>
                </a:lnTo>
                <a:lnTo>
                  <a:pt x="17652" y="43306"/>
                </a:lnTo>
                <a:lnTo>
                  <a:pt x="16255" y="45478"/>
                </a:lnTo>
                <a:lnTo>
                  <a:pt x="26517" y="45478"/>
                </a:lnTo>
                <a:lnTo>
                  <a:pt x="26517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8995" y="8041868"/>
            <a:ext cx="644893" cy="644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0753" y="8639479"/>
            <a:ext cx="11717528" cy="51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746</Words>
  <Application>Microsoft Macintosh PowerPoint</Application>
  <PresentationFormat>Custom</PresentationFormat>
  <Paragraphs>113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Spotlight from Space:  Taking the Earth’s Temperature</vt:lpstr>
      <vt:lpstr>Learning Outcomes</vt:lpstr>
      <vt:lpstr>Activity 1</vt:lpstr>
      <vt:lpstr>Watch this video and answer</vt:lpstr>
      <vt:lpstr>Activity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</vt:lpstr>
      <vt:lpstr>PowerPoint Presentation</vt:lpstr>
      <vt:lpstr>PowerPoint Presentation</vt:lpstr>
      <vt:lpstr>Materials to build your model using LED light</vt:lpstr>
      <vt:lpstr>Materials to build your model using LED light</vt:lpstr>
      <vt:lpstr>Materials to build your model using LED light</vt:lpstr>
      <vt:lpstr>Step 1</vt:lpstr>
      <vt:lpstr>Step 2</vt:lpstr>
      <vt:lpstr>PowerPoint Presentation</vt:lpstr>
      <vt:lpstr>PowerPoint Presentation</vt:lpstr>
      <vt:lpstr>Step 5</vt:lpstr>
      <vt:lpstr>Step 6</vt:lpstr>
      <vt:lpstr>Step 6</vt:lpstr>
      <vt:lpstr>If you want to add  the LED light follow the next instruction</vt:lpstr>
      <vt:lpstr>Step 7</vt:lpstr>
      <vt:lpstr>Step 9</vt:lpstr>
      <vt:lpstr>Step 10</vt:lpstr>
      <vt:lpstr>Step 11</vt:lpstr>
      <vt:lpstr>PowerPoint Presentation</vt:lpstr>
      <vt:lpstr>PowerPoint Presentation</vt:lpstr>
      <vt:lpstr>Land surface temperature</vt:lpstr>
      <vt:lpstr>PowerPoint Presentation</vt:lpstr>
      <vt:lpstr>PowerPoint Presentation</vt:lpstr>
      <vt:lpstr>Find an image from a satellite related  to climate change and elaborate</vt:lpstr>
      <vt:lpstr>Activity 5</vt:lpstr>
      <vt:lpstr>Self-reflection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Spotlight from Space:  Taking the Earth’s Temperature</dc:title>
  <cp:lastModifiedBy>Millie Edwards</cp:lastModifiedBy>
  <cp:revision>9</cp:revision>
  <dcterms:created xsi:type="dcterms:W3CDTF">2020-05-15T11:23:46Z</dcterms:created>
  <dcterms:modified xsi:type="dcterms:W3CDTF">2020-05-18T12:14:20Z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2020-05-15T00:00:00Z</vt:filetime>
  </property>
</Properties>
</file>